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2" r:id="rId3"/>
    <p:sldId id="263" r:id="rId4"/>
    <p:sldId id="264" r:id="rId5"/>
    <p:sldId id="265" r:id="rId6"/>
    <p:sldId id="266" r:id="rId7"/>
    <p:sldId id="267" r:id="rId8"/>
    <p:sldId id="268" r:id="rId9"/>
    <p:sldId id="269" r:id="rId10"/>
    <p:sldId id="270" r:id="rId11"/>
    <p:sldId id="271" r:id="rId12"/>
    <p:sldId id="260" r:id="rId13"/>
    <p:sldId id="259" r:id="rId14"/>
    <p:sldId id="272" r:id="rId15"/>
    <p:sldId id="273" r:id="rId16"/>
    <p:sldId id="274" r:id="rId17"/>
    <p:sldId id="275" r:id="rId18"/>
    <p:sldId id="276" r:id="rId19"/>
    <p:sldId id="277" r:id="rId20"/>
    <p:sldId id="261" r:id="rId21"/>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93" autoAdjust="0"/>
    <p:restoredTop sz="94660"/>
  </p:normalViewPr>
  <p:slideViewPr>
    <p:cSldViewPr snapToGrid="0">
      <p:cViewPr varScale="1">
        <p:scale>
          <a:sx n="67" d="100"/>
          <a:sy n="67" d="100"/>
        </p:scale>
        <p:origin x="8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DF0AC8-0A6A-DC4F-9E7F-9FB0A0164C42}" type="doc">
      <dgm:prSet loTypeId="urn:microsoft.com/office/officeart/2005/8/layout/process1" loCatId="" qsTypeId="urn:microsoft.com/office/officeart/2005/8/quickstyle/simple5" qsCatId="simple" csTypeId="urn:microsoft.com/office/officeart/2005/8/colors/accent6_2" csCatId="accent6" phldr="1"/>
      <dgm:spPr/>
    </dgm:pt>
    <dgm:pt modelId="{D0176BC0-3279-D64F-8ABD-B66E8CA0BE05}">
      <dgm:prSet phldrT="[Texto]"/>
      <dgm:spPr>
        <a:solidFill>
          <a:schemeClr val="accent6">
            <a:lumMod val="40000"/>
            <a:lumOff val="60000"/>
          </a:schemeClr>
        </a:solidFill>
      </dgm:spPr>
      <dgm:t>
        <a:bodyPr/>
        <a:lstStyle/>
        <a:p>
          <a:r>
            <a:rPr lang="es-ES_tradnl" dirty="0" smtClean="0">
              <a:solidFill>
                <a:schemeClr val="tx1"/>
              </a:solidFill>
            </a:rPr>
            <a:t>Enseñar el Catecismo</a:t>
          </a:r>
          <a:endParaRPr lang="es-ES_tradnl" dirty="0">
            <a:solidFill>
              <a:schemeClr val="tx1"/>
            </a:solidFill>
          </a:endParaRPr>
        </a:p>
      </dgm:t>
    </dgm:pt>
    <dgm:pt modelId="{07032019-238B-764E-A684-E86A0EA6BFBB}" type="parTrans" cxnId="{322B8BAB-3180-7B4E-BE73-D1E03CFBDDE8}">
      <dgm:prSet/>
      <dgm:spPr/>
      <dgm:t>
        <a:bodyPr/>
        <a:lstStyle/>
        <a:p>
          <a:endParaRPr lang="es-ES_tradnl"/>
        </a:p>
      </dgm:t>
    </dgm:pt>
    <dgm:pt modelId="{1EDDEF79-DC61-6A47-811A-973521784AAD}" type="sibTrans" cxnId="{322B8BAB-3180-7B4E-BE73-D1E03CFBDDE8}">
      <dgm:prSet/>
      <dgm:spPr/>
      <dgm:t>
        <a:bodyPr/>
        <a:lstStyle/>
        <a:p>
          <a:endParaRPr lang="es-ES_tradnl"/>
        </a:p>
      </dgm:t>
    </dgm:pt>
    <dgm:pt modelId="{AD7A63BD-870F-A44A-BA4D-020FE80FC66B}">
      <dgm:prSet phldrT="[Texto]"/>
      <dgm:spPr/>
      <dgm:t>
        <a:bodyPr/>
        <a:lstStyle/>
        <a:p>
          <a:r>
            <a:rPr lang="es-ES_tradnl" b="1" dirty="0" smtClean="0">
              <a:effectLst>
                <a:outerShdw blurRad="38100" dist="38100" dir="2700000" algn="tl">
                  <a:srgbClr val="000000">
                    <a:alpha val="43137"/>
                  </a:srgbClr>
                </a:outerShdw>
              </a:effectLst>
            </a:rPr>
            <a:t>Vivir un itinerario catequístico</a:t>
          </a:r>
          <a:endParaRPr lang="es-ES_tradnl" b="1" dirty="0">
            <a:effectLst>
              <a:outerShdw blurRad="38100" dist="38100" dir="2700000" algn="tl">
                <a:srgbClr val="000000">
                  <a:alpha val="43137"/>
                </a:srgbClr>
              </a:outerShdw>
            </a:effectLst>
          </a:endParaRPr>
        </a:p>
      </dgm:t>
    </dgm:pt>
    <dgm:pt modelId="{30C3F517-8CAD-5B44-A576-410BBA6878B5}" type="parTrans" cxnId="{BFB9D4AD-0A58-1747-8A01-02A853FA3887}">
      <dgm:prSet/>
      <dgm:spPr/>
      <dgm:t>
        <a:bodyPr/>
        <a:lstStyle/>
        <a:p>
          <a:endParaRPr lang="es-ES_tradnl"/>
        </a:p>
      </dgm:t>
    </dgm:pt>
    <dgm:pt modelId="{8E75B012-E8AA-4641-8D18-4D0BF358DA42}" type="sibTrans" cxnId="{BFB9D4AD-0A58-1747-8A01-02A853FA3887}">
      <dgm:prSet/>
      <dgm:spPr/>
      <dgm:t>
        <a:bodyPr/>
        <a:lstStyle/>
        <a:p>
          <a:endParaRPr lang="es-ES_tradnl"/>
        </a:p>
      </dgm:t>
    </dgm:pt>
    <dgm:pt modelId="{F2538B68-3094-4046-985E-BC0581BA43B5}" type="pres">
      <dgm:prSet presAssocID="{F5DF0AC8-0A6A-DC4F-9E7F-9FB0A0164C42}" presName="Name0" presStyleCnt="0">
        <dgm:presLayoutVars>
          <dgm:dir/>
          <dgm:resizeHandles val="exact"/>
        </dgm:presLayoutVars>
      </dgm:prSet>
      <dgm:spPr/>
    </dgm:pt>
    <dgm:pt modelId="{12FB72E3-A1D8-704A-AEB2-8D0ED33F10B9}" type="pres">
      <dgm:prSet presAssocID="{D0176BC0-3279-D64F-8ABD-B66E8CA0BE05}" presName="node" presStyleLbl="node1" presStyleIdx="0" presStyleCnt="2" custLinFactNeighborX="4220" custLinFactNeighborY="-1751">
        <dgm:presLayoutVars>
          <dgm:bulletEnabled val="1"/>
        </dgm:presLayoutVars>
      </dgm:prSet>
      <dgm:spPr/>
      <dgm:t>
        <a:bodyPr/>
        <a:lstStyle/>
        <a:p>
          <a:endParaRPr lang="es-CL"/>
        </a:p>
      </dgm:t>
    </dgm:pt>
    <dgm:pt modelId="{6AC21A0F-3FB6-484A-838D-EF94BBC5ACB5}" type="pres">
      <dgm:prSet presAssocID="{1EDDEF79-DC61-6A47-811A-973521784AAD}" presName="sibTrans" presStyleLbl="sibTrans2D1" presStyleIdx="0" presStyleCnt="1"/>
      <dgm:spPr/>
      <dgm:t>
        <a:bodyPr/>
        <a:lstStyle/>
        <a:p>
          <a:endParaRPr lang="es-CL"/>
        </a:p>
      </dgm:t>
    </dgm:pt>
    <dgm:pt modelId="{D90D47BD-B388-6743-B74C-9ED3DCAE7ACE}" type="pres">
      <dgm:prSet presAssocID="{1EDDEF79-DC61-6A47-811A-973521784AAD}" presName="connectorText" presStyleLbl="sibTrans2D1" presStyleIdx="0" presStyleCnt="1"/>
      <dgm:spPr/>
      <dgm:t>
        <a:bodyPr/>
        <a:lstStyle/>
        <a:p>
          <a:endParaRPr lang="es-CL"/>
        </a:p>
      </dgm:t>
    </dgm:pt>
    <dgm:pt modelId="{4AEA845A-F5E8-A44F-8E06-BA24AA3AB405}" type="pres">
      <dgm:prSet presAssocID="{AD7A63BD-870F-A44A-BA4D-020FE80FC66B}" presName="node" presStyleLbl="node1" presStyleIdx="1" presStyleCnt="2">
        <dgm:presLayoutVars>
          <dgm:bulletEnabled val="1"/>
        </dgm:presLayoutVars>
      </dgm:prSet>
      <dgm:spPr/>
      <dgm:t>
        <a:bodyPr/>
        <a:lstStyle/>
        <a:p>
          <a:endParaRPr lang="es-ES_tradnl"/>
        </a:p>
      </dgm:t>
    </dgm:pt>
  </dgm:ptLst>
  <dgm:cxnLst>
    <dgm:cxn modelId="{3B14D574-80E1-8542-9231-5A6C73905BC1}" type="presOf" srcId="{D0176BC0-3279-D64F-8ABD-B66E8CA0BE05}" destId="{12FB72E3-A1D8-704A-AEB2-8D0ED33F10B9}" srcOrd="0" destOrd="0" presId="urn:microsoft.com/office/officeart/2005/8/layout/process1"/>
    <dgm:cxn modelId="{322B8BAB-3180-7B4E-BE73-D1E03CFBDDE8}" srcId="{F5DF0AC8-0A6A-DC4F-9E7F-9FB0A0164C42}" destId="{D0176BC0-3279-D64F-8ABD-B66E8CA0BE05}" srcOrd="0" destOrd="0" parTransId="{07032019-238B-764E-A684-E86A0EA6BFBB}" sibTransId="{1EDDEF79-DC61-6A47-811A-973521784AAD}"/>
    <dgm:cxn modelId="{BFB9D4AD-0A58-1747-8A01-02A853FA3887}" srcId="{F5DF0AC8-0A6A-DC4F-9E7F-9FB0A0164C42}" destId="{AD7A63BD-870F-A44A-BA4D-020FE80FC66B}" srcOrd="1" destOrd="0" parTransId="{30C3F517-8CAD-5B44-A576-410BBA6878B5}" sibTransId="{8E75B012-E8AA-4641-8D18-4D0BF358DA42}"/>
    <dgm:cxn modelId="{F78EFC7D-20D1-3245-BDF1-66E9B793B135}" type="presOf" srcId="{F5DF0AC8-0A6A-DC4F-9E7F-9FB0A0164C42}" destId="{F2538B68-3094-4046-985E-BC0581BA43B5}" srcOrd="0" destOrd="0" presId="urn:microsoft.com/office/officeart/2005/8/layout/process1"/>
    <dgm:cxn modelId="{1154588E-EFDC-804D-9401-034CEFE2A9B2}" type="presOf" srcId="{1EDDEF79-DC61-6A47-811A-973521784AAD}" destId="{6AC21A0F-3FB6-484A-838D-EF94BBC5ACB5}" srcOrd="0" destOrd="0" presId="urn:microsoft.com/office/officeart/2005/8/layout/process1"/>
    <dgm:cxn modelId="{7A0B704B-CFD9-D24F-8282-0620A3AB04A4}" type="presOf" srcId="{1EDDEF79-DC61-6A47-811A-973521784AAD}" destId="{D90D47BD-B388-6743-B74C-9ED3DCAE7ACE}" srcOrd="1" destOrd="0" presId="urn:microsoft.com/office/officeart/2005/8/layout/process1"/>
    <dgm:cxn modelId="{CD96C213-60FD-EF4A-A552-74F2E3508A9B}" type="presOf" srcId="{AD7A63BD-870F-A44A-BA4D-020FE80FC66B}" destId="{4AEA845A-F5E8-A44F-8E06-BA24AA3AB405}" srcOrd="0" destOrd="0" presId="urn:microsoft.com/office/officeart/2005/8/layout/process1"/>
    <dgm:cxn modelId="{BEE2CA91-384E-3041-A991-CD1DA2655E65}" type="presParOf" srcId="{F2538B68-3094-4046-985E-BC0581BA43B5}" destId="{12FB72E3-A1D8-704A-AEB2-8D0ED33F10B9}" srcOrd="0" destOrd="0" presId="urn:microsoft.com/office/officeart/2005/8/layout/process1"/>
    <dgm:cxn modelId="{573A2719-70B9-5645-8984-57F7CC67E3AB}" type="presParOf" srcId="{F2538B68-3094-4046-985E-BC0581BA43B5}" destId="{6AC21A0F-3FB6-484A-838D-EF94BBC5ACB5}" srcOrd="1" destOrd="0" presId="urn:microsoft.com/office/officeart/2005/8/layout/process1"/>
    <dgm:cxn modelId="{49EEEB83-F90E-374D-AFC6-24BE4CCE3CD8}" type="presParOf" srcId="{6AC21A0F-3FB6-484A-838D-EF94BBC5ACB5}" destId="{D90D47BD-B388-6743-B74C-9ED3DCAE7ACE}" srcOrd="0" destOrd="0" presId="urn:microsoft.com/office/officeart/2005/8/layout/process1"/>
    <dgm:cxn modelId="{83D5B97A-05DE-D04F-B6FF-FE5B19E3FC43}" type="presParOf" srcId="{F2538B68-3094-4046-985E-BC0581BA43B5}" destId="{4AEA845A-F5E8-A44F-8E06-BA24AA3AB405}"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25FF3C-9798-EF44-8EE1-E545DA712AFC}" type="doc">
      <dgm:prSet loTypeId="urn:microsoft.com/office/officeart/2005/8/layout/balance1" loCatId="" qsTypeId="urn:microsoft.com/office/officeart/2005/8/quickstyle/simple4" qsCatId="simple" csTypeId="urn:microsoft.com/office/officeart/2005/8/colors/colorful4" csCatId="colorful" phldr="1"/>
      <dgm:spPr/>
      <dgm:t>
        <a:bodyPr/>
        <a:lstStyle/>
        <a:p>
          <a:endParaRPr lang="es-ES_tradnl"/>
        </a:p>
      </dgm:t>
    </dgm:pt>
    <dgm:pt modelId="{D0001A10-50BE-EB4C-8A34-7E0BF6358FC9}">
      <dgm:prSet phldrT="[Texto]"/>
      <dgm:spPr>
        <a:solidFill>
          <a:schemeClr val="bg1">
            <a:lumMod val="85000"/>
            <a:alpha val="90000"/>
          </a:schemeClr>
        </a:solidFill>
      </dgm:spPr>
      <dgm:t>
        <a:bodyPr/>
        <a:lstStyle/>
        <a:p>
          <a:r>
            <a:rPr lang="es-ES_tradnl" dirty="0" smtClean="0"/>
            <a:t>Antes</a:t>
          </a:r>
          <a:endParaRPr lang="es-ES_tradnl" dirty="0"/>
        </a:p>
      </dgm:t>
    </dgm:pt>
    <dgm:pt modelId="{0B1423D4-A6B9-1D4D-9E50-548E95A51CEF}" type="parTrans" cxnId="{6EB5D73E-2AF8-FF45-8FD6-37AD76773E04}">
      <dgm:prSet/>
      <dgm:spPr/>
      <dgm:t>
        <a:bodyPr/>
        <a:lstStyle/>
        <a:p>
          <a:endParaRPr lang="es-ES_tradnl"/>
        </a:p>
      </dgm:t>
    </dgm:pt>
    <dgm:pt modelId="{803598A3-4F82-B541-897E-7702864BD73B}" type="sibTrans" cxnId="{6EB5D73E-2AF8-FF45-8FD6-37AD76773E04}">
      <dgm:prSet/>
      <dgm:spPr/>
      <dgm:t>
        <a:bodyPr/>
        <a:lstStyle/>
        <a:p>
          <a:endParaRPr lang="es-ES_tradnl"/>
        </a:p>
      </dgm:t>
    </dgm:pt>
    <dgm:pt modelId="{B7F2920F-3D6A-B246-9768-84C70F53EDB1}">
      <dgm:prSet phldrT="[Texto]"/>
      <dgm:spPr/>
      <dgm:t>
        <a:bodyPr/>
        <a:lstStyle/>
        <a:p>
          <a:r>
            <a:rPr lang="es-ES_tradnl" dirty="0" smtClean="0"/>
            <a:t>Un mes</a:t>
          </a:r>
          <a:endParaRPr lang="es-ES_tradnl" dirty="0"/>
        </a:p>
      </dgm:t>
    </dgm:pt>
    <dgm:pt modelId="{1D0EA2C7-7A83-6A4F-8A65-406D37365845}" type="parTrans" cxnId="{355740A9-8A3D-7B4B-BAAE-90FC4B2DBFAF}">
      <dgm:prSet/>
      <dgm:spPr/>
      <dgm:t>
        <a:bodyPr/>
        <a:lstStyle/>
        <a:p>
          <a:endParaRPr lang="es-ES_tradnl"/>
        </a:p>
      </dgm:t>
    </dgm:pt>
    <dgm:pt modelId="{F095F4E2-47A8-7747-B564-372F22FFB0FB}" type="sibTrans" cxnId="{355740A9-8A3D-7B4B-BAAE-90FC4B2DBFAF}">
      <dgm:prSet/>
      <dgm:spPr/>
      <dgm:t>
        <a:bodyPr/>
        <a:lstStyle/>
        <a:p>
          <a:endParaRPr lang="es-ES_tradnl"/>
        </a:p>
      </dgm:t>
    </dgm:pt>
    <dgm:pt modelId="{825A1975-1ACF-124F-8901-65AA741A4190}">
      <dgm:prSet phldrT="[Texto]"/>
      <dgm:spPr/>
      <dgm:t>
        <a:bodyPr/>
        <a:lstStyle/>
        <a:p>
          <a:r>
            <a:rPr lang="es-ES_tradnl" dirty="0" smtClean="0"/>
            <a:t>Niños</a:t>
          </a:r>
          <a:endParaRPr lang="es-ES_tradnl" dirty="0"/>
        </a:p>
      </dgm:t>
    </dgm:pt>
    <dgm:pt modelId="{8B98BD70-E818-1441-9031-C81F07E68F01}" type="parTrans" cxnId="{30FB67A0-194F-4C4B-B81D-5A8E9E12CE87}">
      <dgm:prSet/>
      <dgm:spPr/>
      <dgm:t>
        <a:bodyPr/>
        <a:lstStyle/>
        <a:p>
          <a:endParaRPr lang="es-ES_tradnl"/>
        </a:p>
      </dgm:t>
    </dgm:pt>
    <dgm:pt modelId="{56F4021B-E66D-1848-81C0-27E3AF32C201}" type="sibTrans" cxnId="{30FB67A0-194F-4C4B-B81D-5A8E9E12CE87}">
      <dgm:prSet/>
      <dgm:spPr/>
      <dgm:t>
        <a:bodyPr/>
        <a:lstStyle/>
        <a:p>
          <a:endParaRPr lang="es-ES_tradnl"/>
        </a:p>
      </dgm:t>
    </dgm:pt>
    <dgm:pt modelId="{D0B5BDD2-39E3-3D47-A79C-ACD211BF2E2B}">
      <dgm:prSet phldrT="[Texto]"/>
      <dgm:spPr>
        <a:solidFill>
          <a:srgbClr val="FF6600">
            <a:alpha val="90000"/>
          </a:srgbClr>
        </a:solidFill>
      </dgm:spPr>
      <dgm:t>
        <a:bodyPr/>
        <a:lstStyle/>
        <a:p>
          <a:r>
            <a:rPr lang="es-ES_tradnl" dirty="0" smtClean="0">
              <a:solidFill>
                <a:schemeClr val="bg1"/>
              </a:solidFill>
            </a:rPr>
            <a:t>Ahora</a:t>
          </a:r>
          <a:endParaRPr lang="es-ES_tradnl" dirty="0">
            <a:solidFill>
              <a:schemeClr val="bg1"/>
            </a:solidFill>
          </a:endParaRPr>
        </a:p>
      </dgm:t>
    </dgm:pt>
    <dgm:pt modelId="{E2790945-E072-CD4D-BABE-AD87E6C91499}" type="parTrans" cxnId="{E1283F90-A686-9347-9012-066E494F92E5}">
      <dgm:prSet/>
      <dgm:spPr/>
      <dgm:t>
        <a:bodyPr/>
        <a:lstStyle/>
        <a:p>
          <a:endParaRPr lang="es-ES_tradnl"/>
        </a:p>
      </dgm:t>
    </dgm:pt>
    <dgm:pt modelId="{2E1062E6-FD33-384C-9ED1-16C46113EB87}" type="sibTrans" cxnId="{E1283F90-A686-9347-9012-066E494F92E5}">
      <dgm:prSet/>
      <dgm:spPr/>
      <dgm:t>
        <a:bodyPr/>
        <a:lstStyle/>
        <a:p>
          <a:endParaRPr lang="es-ES_tradnl"/>
        </a:p>
      </dgm:t>
    </dgm:pt>
    <dgm:pt modelId="{F90FC41C-2EEA-4449-BC2D-B7F1DF6E933A}">
      <dgm:prSet phldrT="[Texto]"/>
      <dgm:spPr/>
      <dgm:t>
        <a:bodyPr/>
        <a:lstStyle/>
        <a:p>
          <a:r>
            <a:rPr lang="es-ES_tradnl" dirty="0" smtClean="0">
              <a:solidFill>
                <a:schemeClr val="tx1"/>
              </a:solidFill>
            </a:rPr>
            <a:t>Dos años</a:t>
          </a:r>
          <a:endParaRPr lang="es-ES_tradnl" dirty="0">
            <a:solidFill>
              <a:schemeClr val="tx1"/>
            </a:solidFill>
          </a:endParaRPr>
        </a:p>
      </dgm:t>
    </dgm:pt>
    <dgm:pt modelId="{EA2DAAC1-1C0F-804D-8362-E6717AF2E7E4}" type="parTrans" cxnId="{9EB45F01-6AF8-1A40-8EC3-63B2D0889D4B}">
      <dgm:prSet/>
      <dgm:spPr/>
      <dgm:t>
        <a:bodyPr/>
        <a:lstStyle/>
        <a:p>
          <a:endParaRPr lang="es-ES_tradnl"/>
        </a:p>
      </dgm:t>
    </dgm:pt>
    <dgm:pt modelId="{315B9C66-A952-5F41-9708-61BC35B32E8C}" type="sibTrans" cxnId="{9EB45F01-6AF8-1A40-8EC3-63B2D0889D4B}">
      <dgm:prSet/>
      <dgm:spPr/>
      <dgm:t>
        <a:bodyPr/>
        <a:lstStyle/>
        <a:p>
          <a:endParaRPr lang="es-ES_tradnl"/>
        </a:p>
      </dgm:t>
    </dgm:pt>
    <dgm:pt modelId="{0DF9C1F5-2297-6C44-802C-E68A9B2A4A45}">
      <dgm:prSet phldrT="[Texto]"/>
      <dgm:spPr/>
      <dgm:t>
        <a:bodyPr/>
        <a:lstStyle/>
        <a:p>
          <a:r>
            <a:rPr lang="es-ES_tradnl" dirty="0" smtClean="0">
              <a:solidFill>
                <a:schemeClr val="tx1"/>
              </a:solidFill>
            </a:rPr>
            <a:t>Padres</a:t>
          </a:r>
          <a:endParaRPr lang="es-ES_tradnl" dirty="0">
            <a:solidFill>
              <a:schemeClr val="tx1"/>
            </a:solidFill>
          </a:endParaRPr>
        </a:p>
      </dgm:t>
    </dgm:pt>
    <dgm:pt modelId="{74ED7FFC-E14E-A245-AFC6-C3E759674D3E}" type="parTrans" cxnId="{10A250F9-DC80-ED44-BF12-0D1DB3FDF608}">
      <dgm:prSet/>
      <dgm:spPr/>
      <dgm:t>
        <a:bodyPr/>
        <a:lstStyle/>
        <a:p>
          <a:endParaRPr lang="es-ES_tradnl"/>
        </a:p>
      </dgm:t>
    </dgm:pt>
    <dgm:pt modelId="{93F18AAA-A9F5-BE47-929C-CE28035EAAE9}" type="sibTrans" cxnId="{10A250F9-DC80-ED44-BF12-0D1DB3FDF608}">
      <dgm:prSet/>
      <dgm:spPr/>
      <dgm:t>
        <a:bodyPr/>
        <a:lstStyle/>
        <a:p>
          <a:endParaRPr lang="es-ES_tradnl"/>
        </a:p>
      </dgm:t>
    </dgm:pt>
    <dgm:pt modelId="{CB4FFB4B-0940-1845-9505-D4F036A2E02B}">
      <dgm:prSet phldrT="[Texto]"/>
      <dgm:spPr/>
      <dgm:t>
        <a:bodyPr/>
        <a:lstStyle/>
        <a:p>
          <a:r>
            <a:rPr lang="es-ES_tradnl" dirty="0" smtClean="0">
              <a:solidFill>
                <a:schemeClr val="tx1"/>
              </a:solidFill>
            </a:rPr>
            <a:t>Niños</a:t>
          </a:r>
          <a:endParaRPr lang="es-ES_tradnl" dirty="0">
            <a:solidFill>
              <a:schemeClr val="tx1"/>
            </a:solidFill>
          </a:endParaRPr>
        </a:p>
      </dgm:t>
    </dgm:pt>
    <dgm:pt modelId="{D5C4BD58-1164-A844-9A6E-72A9E180619A}" type="parTrans" cxnId="{2D2D0C1C-9A1D-C04F-A3FE-7EFE3F21E0A4}">
      <dgm:prSet/>
      <dgm:spPr/>
      <dgm:t>
        <a:bodyPr/>
        <a:lstStyle/>
        <a:p>
          <a:endParaRPr lang="es-ES_tradnl"/>
        </a:p>
      </dgm:t>
    </dgm:pt>
    <dgm:pt modelId="{BFDD50A0-70A6-F449-B252-B37045BEFE9C}" type="sibTrans" cxnId="{2D2D0C1C-9A1D-C04F-A3FE-7EFE3F21E0A4}">
      <dgm:prSet/>
      <dgm:spPr/>
      <dgm:t>
        <a:bodyPr/>
        <a:lstStyle/>
        <a:p>
          <a:endParaRPr lang="es-ES_tradnl"/>
        </a:p>
      </dgm:t>
    </dgm:pt>
    <dgm:pt modelId="{99C3678B-300B-0A40-9457-FF20224DE68B}" type="pres">
      <dgm:prSet presAssocID="{8525FF3C-9798-EF44-8EE1-E545DA712AFC}" presName="outerComposite" presStyleCnt="0">
        <dgm:presLayoutVars>
          <dgm:chMax val="2"/>
          <dgm:animLvl val="lvl"/>
          <dgm:resizeHandles val="exact"/>
        </dgm:presLayoutVars>
      </dgm:prSet>
      <dgm:spPr/>
      <dgm:t>
        <a:bodyPr/>
        <a:lstStyle/>
        <a:p>
          <a:endParaRPr lang="es-CL"/>
        </a:p>
      </dgm:t>
    </dgm:pt>
    <dgm:pt modelId="{591C3061-7DA8-F04D-8BE9-5C90D65F6F01}" type="pres">
      <dgm:prSet presAssocID="{8525FF3C-9798-EF44-8EE1-E545DA712AFC}" presName="dummyMaxCanvas" presStyleCnt="0"/>
      <dgm:spPr/>
      <dgm:t>
        <a:bodyPr/>
        <a:lstStyle/>
        <a:p>
          <a:endParaRPr lang="es-CL"/>
        </a:p>
      </dgm:t>
    </dgm:pt>
    <dgm:pt modelId="{3F91F7CA-94B7-DC4A-945E-19F737B4C16C}" type="pres">
      <dgm:prSet presAssocID="{8525FF3C-9798-EF44-8EE1-E545DA712AFC}" presName="parentComposite" presStyleCnt="0"/>
      <dgm:spPr/>
      <dgm:t>
        <a:bodyPr/>
        <a:lstStyle/>
        <a:p>
          <a:endParaRPr lang="es-CL"/>
        </a:p>
      </dgm:t>
    </dgm:pt>
    <dgm:pt modelId="{0ABF8E3D-A6C1-F443-B646-36B8013128B7}" type="pres">
      <dgm:prSet presAssocID="{8525FF3C-9798-EF44-8EE1-E545DA712AFC}" presName="parent1" presStyleLbl="alignAccFollowNode1" presStyleIdx="0" presStyleCnt="4">
        <dgm:presLayoutVars>
          <dgm:chMax val="4"/>
        </dgm:presLayoutVars>
      </dgm:prSet>
      <dgm:spPr/>
      <dgm:t>
        <a:bodyPr/>
        <a:lstStyle/>
        <a:p>
          <a:endParaRPr lang="es-ES_tradnl"/>
        </a:p>
      </dgm:t>
    </dgm:pt>
    <dgm:pt modelId="{5A53E609-5389-C145-9F39-2A0FE81575B2}" type="pres">
      <dgm:prSet presAssocID="{8525FF3C-9798-EF44-8EE1-E545DA712AFC}" presName="parent2" presStyleLbl="alignAccFollowNode1" presStyleIdx="1" presStyleCnt="4">
        <dgm:presLayoutVars>
          <dgm:chMax val="4"/>
        </dgm:presLayoutVars>
      </dgm:prSet>
      <dgm:spPr/>
      <dgm:t>
        <a:bodyPr/>
        <a:lstStyle/>
        <a:p>
          <a:endParaRPr lang="es-CL"/>
        </a:p>
      </dgm:t>
    </dgm:pt>
    <dgm:pt modelId="{812D66A5-6E34-1443-A46E-9EBB2880206F}" type="pres">
      <dgm:prSet presAssocID="{8525FF3C-9798-EF44-8EE1-E545DA712AFC}" presName="childrenComposite" presStyleCnt="0"/>
      <dgm:spPr/>
      <dgm:t>
        <a:bodyPr/>
        <a:lstStyle/>
        <a:p>
          <a:endParaRPr lang="es-CL"/>
        </a:p>
      </dgm:t>
    </dgm:pt>
    <dgm:pt modelId="{1B7DD4D9-186E-4649-82AA-A498A5A21782}" type="pres">
      <dgm:prSet presAssocID="{8525FF3C-9798-EF44-8EE1-E545DA712AFC}" presName="dummyMaxCanvas_ChildArea" presStyleCnt="0"/>
      <dgm:spPr/>
      <dgm:t>
        <a:bodyPr/>
        <a:lstStyle/>
        <a:p>
          <a:endParaRPr lang="es-CL"/>
        </a:p>
      </dgm:t>
    </dgm:pt>
    <dgm:pt modelId="{DDA819D9-CC6F-DB4D-B87A-77BE16D945F4}" type="pres">
      <dgm:prSet presAssocID="{8525FF3C-9798-EF44-8EE1-E545DA712AFC}" presName="fulcrum" presStyleLbl="alignAccFollowNode1" presStyleIdx="2" presStyleCnt="4"/>
      <dgm:spPr>
        <a:solidFill>
          <a:srgbClr val="7030A0">
            <a:alpha val="90000"/>
          </a:srgbClr>
        </a:solidFill>
      </dgm:spPr>
      <dgm:t>
        <a:bodyPr/>
        <a:lstStyle/>
        <a:p>
          <a:endParaRPr lang="es-CL"/>
        </a:p>
      </dgm:t>
    </dgm:pt>
    <dgm:pt modelId="{15D1F8F9-CC09-6C47-9207-8AE987016C74}" type="pres">
      <dgm:prSet presAssocID="{8525FF3C-9798-EF44-8EE1-E545DA712AFC}" presName="balance_23" presStyleLbl="alignAccFollowNode1" presStyleIdx="3" presStyleCnt="4">
        <dgm:presLayoutVars>
          <dgm:bulletEnabled val="1"/>
        </dgm:presLayoutVars>
      </dgm:prSet>
      <dgm:spPr>
        <a:solidFill>
          <a:srgbClr val="7030A0">
            <a:alpha val="90000"/>
          </a:srgbClr>
        </a:solidFill>
      </dgm:spPr>
      <dgm:t>
        <a:bodyPr/>
        <a:lstStyle/>
        <a:p>
          <a:endParaRPr lang="es-CL"/>
        </a:p>
      </dgm:t>
    </dgm:pt>
    <dgm:pt modelId="{341C8885-4C64-4147-8EBC-013A5F139F61}" type="pres">
      <dgm:prSet presAssocID="{8525FF3C-9798-EF44-8EE1-E545DA712AFC}" presName="right_23_1" presStyleLbl="node1" presStyleIdx="0" presStyleCnt="5">
        <dgm:presLayoutVars>
          <dgm:bulletEnabled val="1"/>
        </dgm:presLayoutVars>
      </dgm:prSet>
      <dgm:spPr/>
      <dgm:t>
        <a:bodyPr/>
        <a:lstStyle/>
        <a:p>
          <a:endParaRPr lang="es-CL"/>
        </a:p>
      </dgm:t>
    </dgm:pt>
    <dgm:pt modelId="{F6D12F92-9251-6349-9D6F-83AC21C92F23}" type="pres">
      <dgm:prSet presAssocID="{8525FF3C-9798-EF44-8EE1-E545DA712AFC}" presName="right_23_2" presStyleLbl="node1" presStyleIdx="1" presStyleCnt="5">
        <dgm:presLayoutVars>
          <dgm:bulletEnabled val="1"/>
        </dgm:presLayoutVars>
      </dgm:prSet>
      <dgm:spPr/>
      <dgm:t>
        <a:bodyPr/>
        <a:lstStyle/>
        <a:p>
          <a:endParaRPr lang="es-CL"/>
        </a:p>
      </dgm:t>
    </dgm:pt>
    <dgm:pt modelId="{8293E3F5-DF34-284B-AF87-C099FB1B80DE}" type="pres">
      <dgm:prSet presAssocID="{8525FF3C-9798-EF44-8EE1-E545DA712AFC}" presName="right_23_3" presStyleLbl="node1" presStyleIdx="2" presStyleCnt="5">
        <dgm:presLayoutVars>
          <dgm:bulletEnabled val="1"/>
        </dgm:presLayoutVars>
      </dgm:prSet>
      <dgm:spPr/>
      <dgm:t>
        <a:bodyPr/>
        <a:lstStyle/>
        <a:p>
          <a:endParaRPr lang="es-CL"/>
        </a:p>
      </dgm:t>
    </dgm:pt>
    <dgm:pt modelId="{E6F35C0C-789F-A841-B13F-0CC0529F9C0A}" type="pres">
      <dgm:prSet presAssocID="{8525FF3C-9798-EF44-8EE1-E545DA712AFC}" presName="left_23_1" presStyleLbl="node1" presStyleIdx="3" presStyleCnt="5">
        <dgm:presLayoutVars>
          <dgm:bulletEnabled val="1"/>
        </dgm:presLayoutVars>
      </dgm:prSet>
      <dgm:spPr/>
      <dgm:t>
        <a:bodyPr/>
        <a:lstStyle/>
        <a:p>
          <a:endParaRPr lang="es-ES_tradnl"/>
        </a:p>
      </dgm:t>
    </dgm:pt>
    <dgm:pt modelId="{4D20828A-C2FC-B645-994A-F0C8BED96A5A}" type="pres">
      <dgm:prSet presAssocID="{8525FF3C-9798-EF44-8EE1-E545DA712AFC}" presName="left_23_2" presStyleLbl="node1" presStyleIdx="4" presStyleCnt="5">
        <dgm:presLayoutVars>
          <dgm:bulletEnabled val="1"/>
        </dgm:presLayoutVars>
      </dgm:prSet>
      <dgm:spPr/>
      <dgm:t>
        <a:bodyPr/>
        <a:lstStyle/>
        <a:p>
          <a:endParaRPr lang="es-CL"/>
        </a:p>
      </dgm:t>
    </dgm:pt>
  </dgm:ptLst>
  <dgm:cxnLst>
    <dgm:cxn modelId="{10A250F9-DC80-ED44-BF12-0D1DB3FDF608}" srcId="{D0B5BDD2-39E3-3D47-A79C-ACD211BF2E2B}" destId="{0DF9C1F5-2297-6C44-802C-E68A9B2A4A45}" srcOrd="1" destOrd="0" parTransId="{74ED7FFC-E14E-A245-AFC6-C3E759674D3E}" sibTransId="{93F18AAA-A9F5-BE47-929C-CE28035EAAE9}"/>
    <dgm:cxn modelId="{355740A9-8A3D-7B4B-BAAE-90FC4B2DBFAF}" srcId="{D0001A10-50BE-EB4C-8A34-7E0BF6358FC9}" destId="{B7F2920F-3D6A-B246-9768-84C70F53EDB1}" srcOrd="0" destOrd="0" parTransId="{1D0EA2C7-7A83-6A4F-8A65-406D37365845}" sibTransId="{F095F4E2-47A8-7747-B564-372F22FFB0FB}"/>
    <dgm:cxn modelId="{E1283F90-A686-9347-9012-066E494F92E5}" srcId="{8525FF3C-9798-EF44-8EE1-E545DA712AFC}" destId="{D0B5BDD2-39E3-3D47-A79C-ACD211BF2E2B}" srcOrd="1" destOrd="0" parTransId="{E2790945-E072-CD4D-BABE-AD87E6C91499}" sibTransId="{2E1062E6-FD33-384C-9ED1-16C46113EB87}"/>
    <dgm:cxn modelId="{30FB67A0-194F-4C4B-B81D-5A8E9E12CE87}" srcId="{D0001A10-50BE-EB4C-8A34-7E0BF6358FC9}" destId="{825A1975-1ACF-124F-8901-65AA741A4190}" srcOrd="1" destOrd="0" parTransId="{8B98BD70-E818-1441-9031-C81F07E68F01}" sibTransId="{56F4021B-E66D-1848-81C0-27E3AF32C201}"/>
    <dgm:cxn modelId="{76A3EEE3-C3DC-BC4C-A0F2-D02D8172C537}" type="presOf" srcId="{0DF9C1F5-2297-6C44-802C-E68A9B2A4A45}" destId="{F6D12F92-9251-6349-9D6F-83AC21C92F23}" srcOrd="0" destOrd="0" presId="urn:microsoft.com/office/officeart/2005/8/layout/balance1"/>
    <dgm:cxn modelId="{8397679D-268A-E241-9285-A9A316B01693}" type="presOf" srcId="{D0001A10-50BE-EB4C-8A34-7E0BF6358FC9}" destId="{0ABF8E3D-A6C1-F443-B646-36B8013128B7}" srcOrd="0" destOrd="0" presId="urn:microsoft.com/office/officeart/2005/8/layout/balance1"/>
    <dgm:cxn modelId="{D7DA7C2E-C5AD-DD47-B3D4-4E0557374120}" type="presOf" srcId="{D0B5BDD2-39E3-3D47-A79C-ACD211BF2E2B}" destId="{5A53E609-5389-C145-9F39-2A0FE81575B2}" srcOrd="0" destOrd="0" presId="urn:microsoft.com/office/officeart/2005/8/layout/balance1"/>
    <dgm:cxn modelId="{7D06DE1B-6588-D846-94BB-06F08549644C}" type="presOf" srcId="{F90FC41C-2EEA-4449-BC2D-B7F1DF6E933A}" destId="{341C8885-4C64-4147-8EBC-013A5F139F61}" srcOrd="0" destOrd="0" presId="urn:microsoft.com/office/officeart/2005/8/layout/balance1"/>
    <dgm:cxn modelId="{BF3E3B86-43CE-E948-816F-257C0A2BAC61}" type="presOf" srcId="{8525FF3C-9798-EF44-8EE1-E545DA712AFC}" destId="{99C3678B-300B-0A40-9457-FF20224DE68B}" srcOrd="0" destOrd="0" presId="urn:microsoft.com/office/officeart/2005/8/layout/balance1"/>
    <dgm:cxn modelId="{A0F73755-5247-B743-8B41-19B744C84FB4}" type="presOf" srcId="{B7F2920F-3D6A-B246-9768-84C70F53EDB1}" destId="{E6F35C0C-789F-A841-B13F-0CC0529F9C0A}" srcOrd="0" destOrd="0" presId="urn:microsoft.com/office/officeart/2005/8/layout/balance1"/>
    <dgm:cxn modelId="{73024CEA-7C35-0848-A28A-91AA9B1908A3}" type="presOf" srcId="{825A1975-1ACF-124F-8901-65AA741A4190}" destId="{4D20828A-C2FC-B645-994A-F0C8BED96A5A}" srcOrd="0" destOrd="0" presId="urn:microsoft.com/office/officeart/2005/8/layout/balance1"/>
    <dgm:cxn modelId="{723EA8DA-3F88-4A49-AD70-F54AC968CD5F}" type="presOf" srcId="{CB4FFB4B-0940-1845-9505-D4F036A2E02B}" destId="{8293E3F5-DF34-284B-AF87-C099FB1B80DE}" srcOrd="0" destOrd="0" presId="urn:microsoft.com/office/officeart/2005/8/layout/balance1"/>
    <dgm:cxn modelId="{6EB5D73E-2AF8-FF45-8FD6-37AD76773E04}" srcId="{8525FF3C-9798-EF44-8EE1-E545DA712AFC}" destId="{D0001A10-50BE-EB4C-8A34-7E0BF6358FC9}" srcOrd="0" destOrd="0" parTransId="{0B1423D4-A6B9-1D4D-9E50-548E95A51CEF}" sibTransId="{803598A3-4F82-B541-897E-7702864BD73B}"/>
    <dgm:cxn modelId="{2D2D0C1C-9A1D-C04F-A3FE-7EFE3F21E0A4}" srcId="{D0B5BDD2-39E3-3D47-A79C-ACD211BF2E2B}" destId="{CB4FFB4B-0940-1845-9505-D4F036A2E02B}" srcOrd="2" destOrd="0" parTransId="{D5C4BD58-1164-A844-9A6E-72A9E180619A}" sibTransId="{BFDD50A0-70A6-F449-B252-B37045BEFE9C}"/>
    <dgm:cxn modelId="{9EB45F01-6AF8-1A40-8EC3-63B2D0889D4B}" srcId="{D0B5BDD2-39E3-3D47-A79C-ACD211BF2E2B}" destId="{F90FC41C-2EEA-4449-BC2D-B7F1DF6E933A}" srcOrd="0" destOrd="0" parTransId="{EA2DAAC1-1C0F-804D-8362-E6717AF2E7E4}" sibTransId="{315B9C66-A952-5F41-9708-61BC35B32E8C}"/>
    <dgm:cxn modelId="{22AFC5FD-2D1D-E346-AD6D-EA808E26EE84}" type="presParOf" srcId="{99C3678B-300B-0A40-9457-FF20224DE68B}" destId="{591C3061-7DA8-F04D-8BE9-5C90D65F6F01}" srcOrd="0" destOrd="0" presId="urn:microsoft.com/office/officeart/2005/8/layout/balance1"/>
    <dgm:cxn modelId="{9F09FCEC-0743-1F4B-8D1C-918122DD2660}" type="presParOf" srcId="{99C3678B-300B-0A40-9457-FF20224DE68B}" destId="{3F91F7CA-94B7-DC4A-945E-19F737B4C16C}" srcOrd="1" destOrd="0" presId="urn:microsoft.com/office/officeart/2005/8/layout/balance1"/>
    <dgm:cxn modelId="{48E86964-5B77-0943-AAF2-36F5B24AA3DA}" type="presParOf" srcId="{3F91F7CA-94B7-DC4A-945E-19F737B4C16C}" destId="{0ABF8E3D-A6C1-F443-B646-36B8013128B7}" srcOrd="0" destOrd="0" presId="urn:microsoft.com/office/officeart/2005/8/layout/balance1"/>
    <dgm:cxn modelId="{952CA6FB-1D2A-3342-B623-A5CFE58AE88F}" type="presParOf" srcId="{3F91F7CA-94B7-DC4A-945E-19F737B4C16C}" destId="{5A53E609-5389-C145-9F39-2A0FE81575B2}" srcOrd="1" destOrd="0" presId="urn:microsoft.com/office/officeart/2005/8/layout/balance1"/>
    <dgm:cxn modelId="{14F5E2E6-7156-DE47-9306-07E089D465A0}" type="presParOf" srcId="{99C3678B-300B-0A40-9457-FF20224DE68B}" destId="{812D66A5-6E34-1443-A46E-9EBB2880206F}" srcOrd="2" destOrd="0" presId="urn:microsoft.com/office/officeart/2005/8/layout/balance1"/>
    <dgm:cxn modelId="{5EB35A2C-896E-2B45-A9D7-426C1909B7D6}" type="presParOf" srcId="{812D66A5-6E34-1443-A46E-9EBB2880206F}" destId="{1B7DD4D9-186E-4649-82AA-A498A5A21782}" srcOrd="0" destOrd="0" presId="urn:microsoft.com/office/officeart/2005/8/layout/balance1"/>
    <dgm:cxn modelId="{9EF67DD1-EEED-1043-995F-6C6A6F9FDDB8}" type="presParOf" srcId="{812D66A5-6E34-1443-A46E-9EBB2880206F}" destId="{DDA819D9-CC6F-DB4D-B87A-77BE16D945F4}" srcOrd="1" destOrd="0" presId="urn:microsoft.com/office/officeart/2005/8/layout/balance1"/>
    <dgm:cxn modelId="{F61F8F5C-E29E-2E44-9CCD-AF69D3351A97}" type="presParOf" srcId="{812D66A5-6E34-1443-A46E-9EBB2880206F}" destId="{15D1F8F9-CC09-6C47-9207-8AE987016C74}" srcOrd="2" destOrd="0" presId="urn:microsoft.com/office/officeart/2005/8/layout/balance1"/>
    <dgm:cxn modelId="{C907BB20-7445-7447-BBE7-35CA19FD6A9F}" type="presParOf" srcId="{812D66A5-6E34-1443-A46E-9EBB2880206F}" destId="{341C8885-4C64-4147-8EBC-013A5F139F61}" srcOrd="3" destOrd="0" presId="urn:microsoft.com/office/officeart/2005/8/layout/balance1"/>
    <dgm:cxn modelId="{1C583905-A1FF-2B4E-B4EB-0CF7BBD2D568}" type="presParOf" srcId="{812D66A5-6E34-1443-A46E-9EBB2880206F}" destId="{F6D12F92-9251-6349-9D6F-83AC21C92F23}" srcOrd="4" destOrd="0" presId="urn:microsoft.com/office/officeart/2005/8/layout/balance1"/>
    <dgm:cxn modelId="{9C65EC31-D4E8-E44B-8621-22AB88557A3B}" type="presParOf" srcId="{812D66A5-6E34-1443-A46E-9EBB2880206F}" destId="{8293E3F5-DF34-284B-AF87-C099FB1B80DE}" srcOrd="5" destOrd="0" presId="urn:microsoft.com/office/officeart/2005/8/layout/balance1"/>
    <dgm:cxn modelId="{FC76F2F1-B754-8444-BD03-EFF426B38769}" type="presParOf" srcId="{812D66A5-6E34-1443-A46E-9EBB2880206F}" destId="{E6F35C0C-789F-A841-B13F-0CC0529F9C0A}" srcOrd="6" destOrd="0" presId="urn:microsoft.com/office/officeart/2005/8/layout/balance1"/>
    <dgm:cxn modelId="{D0A4DF48-AB3C-1644-983D-2962DA009EDC}" type="presParOf" srcId="{812D66A5-6E34-1443-A46E-9EBB2880206F}" destId="{4D20828A-C2FC-B645-994A-F0C8BED96A5A}" srcOrd="7"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0D8C1E-B0E3-C744-ACE8-384A27AE88D3}" type="doc">
      <dgm:prSet loTypeId="urn:microsoft.com/office/officeart/2008/layout/HorizontalMultiLevelHierarchy" loCatId="" qsTypeId="urn:microsoft.com/office/officeart/2005/8/quickstyle/simple5" qsCatId="simple" csTypeId="urn:microsoft.com/office/officeart/2005/8/colors/colorful1" csCatId="colorful" phldr="1"/>
      <dgm:spPr/>
      <dgm:t>
        <a:bodyPr/>
        <a:lstStyle/>
        <a:p>
          <a:endParaRPr lang="es-ES_tradnl"/>
        </a:p>
      </dgm:t>
    </dgm:pt>
    <dgm:pt modelId="{7DAFD28E-4EA6-244E-A87D-AC20F0A99495}">
      <dgm:prSet phldrT="[Texto]"/>
      <dgm:spPr/>
      <dgm:t>
        <a:bodyPr/>
        <a:lstStyle/>
        <a:p>
          <a:r>
            <a:rPr lang="es-ES_tradnl" dirty="0" smtClean="0"/>
            <a:t>Responsable</a:t>
          </a:r>
          <a:endParaRPr lang="es-ES_tradnl" dirty="0"/>
        </a:p>
      </dgm:t>
    </dgm:pt>
    <dgm:pt modelId="{4B3B656B-A3EF-224D-B5C1-C46B8E870507}" type="parTrans" cxnId="{6A8BA107-DF60-CA4D-8084-43BB232C3BBA}">
      <dgm:prSet/>
      <dgm:spPr/>
      <dgm:t>
        <a:bodyPr/>
        <a:lstStyle/>
        <a:p>
          <a:endParaRPr lang="es-ES_tradnl"/>
        </a:p>
      </dgm:t>
    </dgm:pt>
    <dgm:pt modelId="{9C96AFF0-A196-6B48-A101-63ADE003C755}" type="sibTrans" cxnId="{6A8BA107-DF60-CA4D-8084-43BB232C3BBA}">
      <dgm:prSet/>
      <dgm:spPr/>
      <dgm:t>
        <a:bodyPr/>
        <a:lstStyle/>
        <a:p>
          <a:endParaRPr lang="es-ES_tradnl"/>
        </a:p>
      </dgm:t>
    </dgm:pt>
    <dgm:pt modelId="{C2DAF805-1444-0648-A514-A044FCB5B13F}">
      <dgm:prSet phldrT="[Texto]"/>
      <dgm:spPr/>
      <dgm:t>
        <a:bodyPr/>
        <a:lstStyle/>
        <a:p>
          <a:r>
            <a:rPr lang="es-ES_tradnl" dirty="0" smtClean="0"/>
            <a:t>Acompaña</a:t>
          </a:r>
          <a:endParaRPr lang="es-ES_tradnl" dirty="0"/>
        </a:p>
      </dgm:t>
    </dgm:pt>
    <dgm:pt modelId="{5393CC8A-D1E7-AD46-9F65-A0AF99DBB4A7}" type="parTrans" cxnId="{FAB51CC3-0A95-BB4D-B9B4-E3BE3ED42B32}">
      <dgm:prSet/>
      <dgm:spPr/>
      <dgm:t>
        <a:bodyPr/>
        <a:lstStyle/>
        <a:p>
          <a:endParaRPr lang="es-ES_tradnl"/>
        </a:p>
      </dgm:t>
    </dgm:pt>
    <dgm:pt modelId="{87D4360B-8853-2A46-BAF0-33448972B44D}" type="sibTrans" cxnId="{FAB51CC3-0A95-BB4D-B9B4-E3BE3ED42B32}">
      <dgm:prSet/>
      <dgm:spPr/>
      <dgm:t>
        <a:bodyPr/>
        <a:lstStyle/>
        <a:p>
          <a:endParaRPr lang="es-ES_tradnl"/>
        </a:p>
      </dgm:t>
    </dgm:pt>
    <dgm:pt modelId="{E1FFEACA-9516-EE4C-AE75-5019B3B88675}">
      <dgm:prSet phldrT="[Texto]"/>
      <dgm:spPr/>
      <dgm:t>
        <a:bodyPr/>
        <a:lstStyle/>
        <a:p>
          <a:r>
            <a:rPr lang="es-ES_tradnl" dirty="0" smtClean="0"/>
            <a:t>Anima</a:t>
          </a:r>
          <a:endParaRPr lang="es-ES_tradnl" dirty="0"/>
        </a:p>
      </dgm:t>
    </dgm:pt>
    <dgm:pt modelId="{0AF1CC28-DAB4-3D47-9343-D4A0AB959692}" type="parTrans" cxnId="{974CB502-27B6-CB4E-8154-436EFEC258EB}">
      <dgm:prSet/>
      <dgm:spPr/>
      <dgm:t>
        <a:bodyPr/>
        <a:lstStyle/>
        <a:p>
          <a:endParaRPr lang="es-ES_tradnl"/>
        </a:p>
      </dgm:t>
    </dgm:pt>
    <dgm:pt modelId="{617731EB-E1FA-6B4A-8193-8055B174C92E}" type="sibTrans" cxnId="{974CB502-27B6-CB4E-8154-436EFEC258EB}">
      <dgm:prSet/>
      <dgm:spPr/>
      <dgm:t>
        <a:bodyPr/>
        <a:lstStyle/>
        <a:p>
          <a:endParaRPr lang="es-ES_tradnl"/>
        </a:p>
      </dgm:t>
    </dgm:pt>
    <dgm:pt modelId="{378509D0-A4F8-4646-A36F-D49EBC6F12A7}">
      <dgm:prSet phldrT="[Texto]"/>
      <dgm:spPr/>
      <dgm:t>
        <a:bodyPr/>
        <a:lstStyle/>
        <a:p>
          <a:r>
            <a:rPr lang="es-ES_tradnl" dirty="0" smtClean="0"/>
            <a:t>Orienta</a:t>
          </a:r>
          <a:endParaRPr lang="es-ES_tradnl" dirty="0"/>
        </a:p>
      </dgm:t>
    </dgm:pt>
    <dgm:pt modelId="{967D0857-99CF-9D40-87F6-5B38723EE7D4}" type="parTrans" cxnId="{F35AE0CA-0EE8-F947-9AA7-F18A379CE976}">
      <dgm:prSet/>
      <dgm:spPr/>
      <dgm:t>
        <a:bodyPr/>
        <a:lstStyle/>
        <a:p>
          <a:endParaRPr lang="es-ES_tradnl"/>
        </a:p>
      </dgm:t>
    </dgm:pt>
    <dgm:pt modelId="{3F78EE8A-B20F-0640-983A-586F7F54EC23}" type="sibTrans" cxnId="{F35AE0CA-0EE8-F947-9AA7-F18A379CE976}">
      <dgm:prSet/>
      <dgm:spPr/>
      <dgm:t>
        <a:bodyPr/>
        <a:lstStyle/>
        <a:p>
          <a:endParaRPr lang="es-ES_tradnl"/>
        </a:p>
      </dgm:t>
    </dgm:pt>
    <dgm:pt modelId="{5741F9A0-1CDD-A443-9E05-A93DC67C9A2B}">
      <dgm:prSet phldrT="[Texto]"/>
      <dgm:spPr/>
      <dgm:t>
        <a:bodyPr/>
        <a:lstStyle/>
        <a:p>
          <a:r>
            <a:rPr lang="es-ES_tradnl" smtClean="0"/>
            <a:t>Sostiene</a:t>
          </a:r>
          <a:endParaRPr lang="es-ES_tradnl"/>
        </a:p>
      </dgm:t>
    </dgm:pt>
    <dgm:pt modelId="{04852F17-B444-0445-ACA9-BC269886CC75}" type="parTrans" cxnId="{2E4415B8-642B-4F44-8974-E007A8A69BDD}">
      <dgm:prSet/>
      <dgm:spPr/>
      <dgm:t>
        <a:bodyPr/>
        <a:lstStyle/>
        <a:p>
          <a:endParaRPr lang="es-ES_tradnl"/>
        </a:p>
      </dgm:t>
    </dgm:pt>
    <dgm:pt modelId="{16A0B03F-FBC5-7747-8A74-BC92CC765AAB}" type="sibTrans" cxnId="{2E4415B8-642B-4F44-8974-E007A8A69BDD}">
      <dgm:prSet/>
      <dgm:spPr/>
      <dgm:t>
        <a:bodyPr/>
        <a:lstStyle/>
        <a:p>
          <a:endParaRPr lang="es-ES_tradnl"/>
        </a:p>
      </dgm:t>
    </dgm:pt>
    <dgm:pt modelId="{5217F432-FF40-F64C-9E91-3408B7531271}" type="pres">
      <dgm:prSet presAssocID="{0D0D8C1E-B0E3-C744-ACE8-384A27AE88D3}" presName="Name0" presStyleCnt="0">
        <dgm:presLayoutVars>
          <dgm:chPref val="1"/>
          <dgm:dir/>
          <dgm:animOne val="branch"/>
          <dgm:animLvl val="lvl"/>
          <dgm:resizeHandles val="exact"/>
        </dgm:presLayoutVars>
      </dgm:prSet>
      <dgm:spPr/>
      <dgm:t>
        <a:bodyPr/>
        <a:lstStyle/>
        <a:p>
          <a:endParaRPr lang="es-CL"/>
        </a:p>
      </dgm:t>
    </dgm:pt>
    <dgm:pt modelId="{B099692D-E671-8D43-BAB8-2A7E25A3C85A}" type="pres">
      <dgm:prSet presAssocID="{7DAFD28E-4EA6-244E-A87D-AC20F0A99495}" presName="root1" presStyleCnt="0"/>
      <dgm:spPr/>
    </dgm:pt>
    <dgm:pt modelId="{BC746A7A-1B66-354D-8E17-F72BFBDA9632}" type="pres">
      <dgm:prSet presAssocID="{7DAFD28E-4EA6-244E-A87D-AC20F0A99495}" presName="LevelOneTextNode" presStyleLbl="node0" presStyleIdx="0" presStyleCnt="1">
        <dgm:presLayoutVars>
          <dgm:chPref val="3"/>
        </dgm:presLayoutVars>
      </dgm:prSet>
      <dgm:spPr/>
      <dgm:t>
        <a:bodyPr/>
        <a:lstStyle/>
        <a:p>
          <a:endParaRPr lang="es-ES_tradnl"/>
        </a:p>
      </dgm:t>
    </dgm:pt>
    <dgm:pt modelId="{5D020395-502B-6147-A9C7-D5A39D78B0C3}" type="pres">
      <dgm:prSet presAssocID="{7DAFD28E-4EA6-244E-A87D-AC20F0A99495}" presName="level2hierChild" presStyleCnt="0"/>
      <dgm:spPr/>
    </dgm:pt>
    <dgm:pt modelId="{FA3E92D2-4B90-C045-A422-1B5271A0F351}" type="pres">
      <dgm:prSet presAssocID="{5393CC8A-D1E7-AD46-9F65-A0AF99DBB4A7}" presName="conn2-1" presStyleLbl="parChTrans1D2" presStyleIdx="0" presStyleCnt="4"/>
      <dgm:spPr/>
      <dgm:t>
        <a:bodyPr/>
        <a:lstStyle/>
        <a:p>
          <a:endParaRPr lang="es-CL"/>
        </a:p>
      </dgm:t>
    </dgm:pt>
    <dgm:pt modelId="{E9AA8ED5-B5B7-E345-8627-8708DE3CF8FF}" type="pres">
      <dgm:prSet presAssocID="{5393CC8A-D1E7-AD46-9F65-A0AF99DBB4A7}" presName="connTx" presStyleLbl="parChTrans1D2" presStyleIdx="0" presStyleCnt="4"/>
      <dgm:spPr/>
      <dgm:t>
        <a:bodyPr/>
        <a:lstStyle/>
        <a:p>
          <a:endParaRPr lang="es-CL"/>
        </a:p>
      </dgm:t>
    </dgm:pt>
    <dgm:pt modelId="{654862A7-C688-5448-B097-0C2DC7D76973}" type="pres">
      <dgm:prSet presAssocID="{C2DAF805-1444-0648-A514-A044FCB5B13F}" presName="root2" presStyleCnt="0"/>
      <dgm:spPr/>
    </dgm:pt>
    <dgm:pt modelId="{7D78996C-E830-6046-AB6B-4CD427A5E616}" type="pres">
      <dgm:prSet presAssocID="{C2DAF805-1444-0648-A514-A044FCB5B13F}" presName="LevelTwoTextNode" presStyleLbl="node2" presStyleIdx="0" presStyleCnt="4">
        <dgm:presLayoutVars>
          <dgm:chPref val="3"/>
        </dgm:presLayoutVars>
      </dgm:prSet>
      <dgm:spPr/>
      <dgm:t>
        <a:bodyPr/>
        <a:lstStyle/>
        <a:p>
          <a:endParaRPr lang="es-CL"/>
        </a:p>
      </dgm:t>
    </dgm:pt>
    <dgm:pt modelId="{1654B24C-F8A1-C34D-896F-4BA856DE217F}" type="pres">
      <dgm:prSet presAssocID="{C2DAF805-1444-0648-A514-A044FCB5B13F}" presName="level3hierChild" presStyleCnt="0"/>
      <dgm:spPr/>
    </dgm:pt>
    <dgm:pt modelId="{886853C1-23FA-ED41-AE8F-A62990ABDC03}" type="pres">
      <dgm:prSet presAssocID="{0AF1CC28-DAB4-3D47-9343-D4A0AB959692}" presName="conn2-1" presStyleLbl="parChTrans1D2" presStyleIdx="1" presStyleCnt="4"/>
      <dgm:spPr/>
      <dgm:t>
        <a:bodyPr/>
        <a:lstStyle/>
        <a:p>
          <a:endParaRPr lang="es-CL"/>
        </a:p>
      </dgm:t>
    </dgm:pt>
    <dgm:pt modelId="{9905FD6F-0F73-6045-84D6-D054D428E6B8}" type="pres">
      <dgm:prSet presAssocID="{0AF1CC28-DAB4-3D47-9343-D4A0AB959692}" presName="connTx" presStyleLbl="parChTrans1D2" presStyleIdx="1" presStyleCnt="4"/>
      <dgm:spPr/>
      <dgm:t>
        <a:bodyPr/>
        <a:lstStyle/>
        <a:p>
          <a:endParaRPr lang="es-CL"/>
        </a:p>
      </dgm:t>
    </dgm:pt>
    <dgm:pt modelId="{DA9AC3D5-AD64-1D44-B232-F0CFB7DA7D4F}" type="pres">
      <dgm:prSet presAssocID="{E1FFEACA-9516-EE4C-AE75-5019B3B88675}" presName="root2" presStyleCnt="0"/>
      <dgm:spPr/>
    </dgm:pt>
    <dgm:pt modelId="{DB61172C-6769-4143-ADF2-C990F2370F71}" type="pres">
      <dgm:prSet presAssocID="{E1FFEACA-9516-EE4C-AE75-5019B3B88675}" presName="LevelTwoTextNode" presStyleLbl="node2" presStyleIdx="1" presStyleCnt="4">
        <dgm:presLayoutVars>
          <dgm:chPref val="3"/>
        </dgm:presLayoutVars>
      </dgm:prSet>
      <dgm:spPr/>
      <dgm:t>
        <a:bodyPr/>
        <a:lstStyle/>
        <a:p>
          <a:endParaRPr lang="es-ES_tradnl"/>
        </a:p>
      </dgm:t>
    </dgm:pt>
    <dgm:pt modelId="{40C8DF9E-6293-DF4B-AA2F-EE8503E379AF}" type="pres">
      <dgm:prSet presAssocID="{E1FFEACA-9516-EE4C-AE75-5019B3B88675}" presName="level3hierChild" presStyleCnt="0"/>
      <dgm:spPr/>
    </dgm:pt>
    <dgm:pt modelId="{92784B56-A3E0-1F48-88C4-511EA1B308A3}" type="pres">
      <dgm:prSet presAssocID="{967D0857-99CF-9D40-87F6-5B38723EE7D4}" presName="conn2-1" presStyleLbl="parChTrans1D2" presStyleIdx="2" presStyleCnt="4"/>
      <dgm:spPr/>
      <dgm:t>
        <a:bodyPr/>
        <a:lstStyle/>
        <a:p>
          <a:endParaRPr lang="es-CL"/>
        </a:p>
      </dgm:t>
    </dgm:pt>
    <dgm:pt modelId="{CF7CA983-E603-F04F-87B1-731619DD1EF6}" type="pres">
      <dgm:prSet presAssocID="{967D0857-99CF-9D40-87F6-5B38723EE7D4}" presName="connTx" presStyleLbl="parChTrans1D2" presStyleIdx="2" presStyleCnt="4"/>
      <dgm:spPr/>
      <dgm:t>
        <a:bodyPr/>
        <a:lstStyle/>
        <a:p>
          <a:endParaRPr lang="es-CL"/>
        </a:p>
      </dgm:t>
    </dgm:pt>
    <dgm:pt modelId="{D4ACA53F-926C-DB41-8699-DCC783D179DC}" type="pres">
      <dgm:prSet presAssocID="{378509D0-A4F8-4646-A36F-D49EBC6F12A7}" presName="root2" presStyleCnt="0"/>
      <dgm:spPr/>
    </dgm:pt>
    <dgm:pt modelId="{A3884567-AC0F-E242-8CCF-3DEFF8C528D8}" type="pres">
      <dgm:prSet presAssocID="{378509D0-A4F8-4646-A36F-D49EBC6F12A7}" presName="LevelTwoTextNode" presStyleLbl="node2" presStyleIdx="2" presStyleCnt="4">
        <dgm:presLayoutVars>
          <dgm:chPref val="3"/>
        </dgm:presLayoutVars>
      </dgm:prSet>
      <dgm:spPr/>
      <dgm:t>
        <a:bodyPr/>
        <a:lstStyle/>
        <a:p>
          <a:endParaRPr lang="es-CL"/>
        </a:p>
      </dgm:t>
    </dgm:pt>
    <dgm:pt modelId="{6EEF2DC5-5EC5-4247-B7D1-ED0162E69BAE}" type="pres">
      <dgm:prSet presAssocID="{378509D0-A4F8-4646-A36F-D49EBC6F12A7}" presName="level3hierChild" presStyleCnt="0"/>
      <dgm:spPr/>
    </dgm:pt>
    <dgm:pt modelId="{FC022C04-1D1A-744F-8A9C-3C3776F018B7}" type="pres">
      <dgm:prSet presAssocID="{04852F17-B444-0445-ACA9-BC269886CC75}" presName="conn2-1" presStyleLbl="parChTrans1D2" presStyleIdx="3" presStyleCnt="4"/>
      <dgm:spPr/>
      <dgm:t>
        <a:bodyPr/>
        <a:lstStyle/>
        <a:p>
          <a:endParaRPr lang="es-CL"/>
        </a:p>
      </dgm:t>
    </dgm:pt>
    <dgm:pt modelId="{A3AB129C-443B-6D45-A54D-468CA3418C66}" type="pres">
      <dgm:prSet presAssocID="{04852F17-B444-0445-ACA9-BC269886CC75}" presName="connTx" presStyleLbl="parChTrans1D2" presStyleIdx="3" presStyleCnt="4"/>
      <dgm:spPr/>
      <dgm:t>
        <a:bodyPr/>
        <a:lstStyle/>
        <a:p>
          <a:endParaRPr lang="es-CL"/>
        </a:p>
      </dgm:t>
    </dgm:pt>
    <dgm:pt modelId="{0C94A983-DA1E-FB4D-B692-5E24472B8478}" type="pres">
      <dgm:prSet presAssocID="{5741F9A0-1CDD-A443-9E05-A93DC67C9A2B}" presName="root2" presStyleCnt="0"/>
      <dgm:spPr/>
    </dgm:pt>
    <dgm:pt modelId="{F8FEBB4B-D75D-BE45-8550-BFA9F2A21A72}" type="pres">
      <dgm:prSet presAssocID="{5741F9A0-1CDD-A443-9E05-A93DC67C9A2B}" presName="LevelTwoTextNode" presStyleLbl="node2" presStyleIdx="3" presStyleCnt="4">
        <dgm:presLayoutVars>
          <dgm:chPref val="3"/>
        </dgm:presLayoutVars>
      </dgm:prSet>
      <dgm:spPr/>
      <dgm:t>
        <a:bodyPr/>
        <a:lstStyle/>
        <a:p>
          <a:endParaRPr lang="es-CL"/>
        </a:p>
      </dgm:t>
    </dgm:pt>
    <dgm:pt modelId="{DD047E02-08F3-154C-AF9B-C88EF3ABF216}" type="pres">
      <dgm:prSet presAssocID="{5741F9A0-1CDD-A443-9E05-A93DC67C9A2B}" presName="level3hierChild" presStyleCnt="0"/>
      <dgm:spPr/>
    </dgm:pt>
  </dgm:ptLst>
  <dgm:cxnLst>
    <dgm:cxn modelId="{2E4415B8-642B-4F44-8974-E007A8A69BDD}" srcId="{7DAFD28E-4EA6-244E-A87D-AC20F0A99495}" destId="{5741F9A0-1CDD-A443-9E05-A93DC67C9A2B}" srcOrd="3" destOrd="0" parTransId="{04852F17-B444-0445-ACA9-BC269886CC75}" sibTransId="{16A0B03F-FBC5-7747-8A74-BC92CC765AAB}"/>
    <dgm:cxn modelId="{5AAFB383-360C-DC43-B623-9BEA247E9ABB}" type="presOf" srcId="{967D0857-99CF-9D40-87F6-5B38723EE7D4}" destId="{92784B56-A3E0-1F48-88C4-511EA1B308A3}" srcOrd="0" destOrd="0" presId="urn:microsoft.com/office/officeart/2008/layout/HorizontalMultiLevelHierarchy"/>
    <dgm:cxn modelId="{AE9C8A6E-5423-3042-A07D-83A8B03F26DA}" type="presOf" srcId="{0D0D8C1E-B0E3-C744-ACE8-384A27AE88D3}" destId="{5217F432-FF40-F64C-9E91-3408B7531271}" srcOrd="0" destOrd="0" presId="urn:microsoft.com/office/officeart/2008/layout/HorizontalMultiLevelHierarchy"/>
    <dgm:cxn modelId="{F3069CB6-1D06-D54A-BB91-DFF355976650}" type="presOf" srcId="{E1FFEACA-9516-EE4C-AE75-5019B3B88675}" destId="{DB61172C-6769-4143-ADF2-C990F2370F71}" srcOrd="0" destOrd="0" presId="urn:microsoft.com/office/officeart/2008/layout/HorizontalMultiLevelHierarchy"/>
    <dgm:cxn modelId="{55ED9B3B-F869-BF4F-94ED-0A8BA95E8F99}" type="presOf" srcId="{5393CC8A-D1E7-AD46-9F65-A0AF99DBB4A7}" destId="{E9AA8ED5-B5B7-E345-8627-8708DE3CF8FF}" srcOrd="1" destOrd="0" presId="urn:microsoft.com/office/officeart/2008/layout/HorizontalMultiLevelHierarchy"/>
    <dgm:cxn modelId="{22D835DC-F1A6-4C48-8960-9DF5EB490EBF}" type="presOf" srcId="{0AF1CC28-DAB4-3D47-9343-D4A0AB959692}" destId="{9905FD6F-0F73-6045-84D6-D054D428E6B8}" srcOrd="1" destOrd="0" presId="urn:microsoft.com/office/officeart/2008/layout/HorizontalMultiLevelHierarchy"/>
    <dgm:cxn modelId="{DC87D927-D34A-C34A-877A-D9FBB96C50F9}" type="presOf" srcId="{378509D0-A4F8-4646-A36F-D49EBC6F12A7}" destId="{A3884567-AC0F-E242-8CCF-3DEFF8C528D8}" srcOrd="0" destOrd="0" presId="urn:microsoft.com/office/officeart/2008/layout/HorizontalMultiLevelHierarchy"/>
    <dgm:cxn modelId="{F35AE0CA-0EE8-F947-9AA7-F18A379CE976}" srcId="{7DAFD28E-4EA6-244E-A87D-AC20F0A99495}" destId="{378509D0-A4F8-4646-A36F-D49EBC6F12A7}" srcOrd="2" destOrd="0" parTransId="{967D0857-99CF-9D40-87F6-5B38723EE7D4}" sibTransId="{3F78EE8A-B20F-0640-983A-586F7F54EC23}"/>
    <dgm:cxn modelId="{94A3A062-432D-0748-80BF-066C7E2259C5}" type="presOf" srcId="{04852F17-B444-0445-ACA9-BC269886CC75}" destId="{FC022C04-1D1A-744F-8A9C-3C3776F018B7}" srcOrd="0" destOrd="0" presId="urn:microsoft.com/office/officeart/2008/layout/HorizontalMultiLevelHierarchy"/>
    <dgm:cxn modelId="{DDE45086-DEE8-8D4C-8D78-8AA2637B15BC}" type="presOf" srcId="{967D0857-99CF-9D40-87F6-5B38723EE7D4}" destId="{CF7CA983-E603-F04F-87B1-731619DD1EF6}" srcOrd="1" destOrd="0" presId="urn:microsoft.com/office/officeart/2008/layout/HorizontalMultiLevelHierarchy"/>
    <dgm:cxn modelId="{ADE20C8A-70FD-7C4A-8BC6-3A3C5A08B364}" type="presOf" srcId="{04852F17-B444-0445-ACA9-BC269886CC75}" destId="{A3AB129C-443B-6D45-A54D-468CA3418C66}" srcOrd="1" destOrd="0" presId="urn:microsoft.com/office/officeart/2008/layout/HorizontalMultiLevelHierarchy"/>
    <dgm:cxn modelId="{E849592D-9376-D14D-BAE7-73BA1DE68096}" type="presOf" srcId="{C2DAF805-1444-0648-A514-A044FCB5B13F}" destId="{7D78996C-E830-6046-AB6B-4CD427A5E616}" srcOrd="0" destOrd="0" presId="urn:microsoft.com/office/officeart/2008/layout/HorizontalMultiLevelHierarchy"/>
    <dgm:cxn modelId="{FAB51CC3-0A95-BB4D-B9B4-E3BE3ED42B32}" srcId="{7DAFD28E-4EA6-244E-A87D-AC20F0A99495}" destId="{C2DAF805-1444-0648-A514-A044FCB5B13F}" srcOrd="0" destOrd="0" parTransId="{5393CC8A-D1E7-AD46-9F65-A0AF99DBB4A7}" sibTransId="{87D4360B-8853-2A46-BAF0-33448972B44D}"/>
    <dgm:cxn modelId="{E4901E80-A5C2-0840-A074-BCB2E1A3F2B4}" type="presOf" srcId="{5741F9A0-1CDD-A443-9E05-A93DC67C9A2B}" destId="{F8FEBB4B-D75D-BE45-8550-BFA9F2A21A72}" srcOrd="0" destOrd="0" presId="urn:microsoft.com/office/officeart/2008/layout/HorizontalMultiLevelHierarchy"/>
    <dgm:cxn modelId="{974CB502-27B6-CB4E-8154-436EFEC258EB}" srcId="{7DAFD28E-4EA6-244E-A87D-AC20F0A99495}" destId="{E1FFEACA-9516-EE4C-AE75-5019B3B88675}" srcOrd="1" destOrd="0" parTransId="{0AF1CC28-DAB4-3D47-9343-D4A0AB959692}" sibTransId="{617731EB-E1FA-6B4A-8193-8055B174C92E}"/>
    <dgm:cxn modelId="{BF39D078-B5A1-7C42-AFE3-1A1C233C43BB}" type="presOf" srcId="{0AF1CC28-DAB4-3D47-9343-D4A0AB959692}" destId="{886853C1-23FA-ED41-AE8F-A62990ABDC03}" srcOrd="0" destOrd="0" presId="urn:microsoft.com/office/officeart/2008/layout/HorizontalMultiLevelHierarchy"/>
    <dgm:cxn modelId="{6A8BA107-DF60-CA4D-8084-43BB232C3BBA}" srcId="{0D0D8C1E-B0E3-C744-ACE8-384A27AE88D3}" destId="{7DAFD28E-4EA6-244E-A87D-AC20F0A99495}" srcOrd="0" destOrd="0" parTransId="{4B3B656B-A3EF-224D-B5C1-C46B8E870507}" sibTransId="{9C96AFF0-A196-6B48-A101-63ADE003C755}"/>
    <dgm:cxn modelId="{2DC71C04-A6B6-BB45-8F19-6BD575CB49FB}" type="presOf" srcId="{5393CC8A-D1E7-AD46-9F65-A0AF99DBB4A7}" destId="{FA3E92D2-4B90-C045-A422-1B5271A0F351}" srcOrd="0" destOrd="0" presId="urn:microsoft.com/office/officeart/2008/layout/HorizontalMultiLevelHierarchy"/>
    <dgm:cxn modelId="{579E884C-41AD-204A-913A-EED3A7B8F2BB}" type="presOf" srcId="{7DAFD28E-4EA6-244E-A87D-AC20F0A99495}" destId="{BC746A7A-1B66-354D-8E17-F72BFBDA9632}" srcOrd="0" destOrd="0" presId="urn:microsoft.com/office/officeart/2008/layout/HorizontalMultiLevelHierarchy"/>
    <dgm:cxn modelId="{65E64296-5C68-BD4B-B495-C25B844C2F54}" type="presParOf" srcId="{5217F432-FF40-F64C-9E91-3408B7531271}" destId="{B099692D-E671-8D43-BAB8-2A7E25A3C85A}" srcOrd="0" destOrd="0" presId="urn:microsoft.com/office/officeart/2008/layout/HorizontalMultiLevelHierarchy"/>
    <dgm:cxn modelId="{922B7052-305E-244A-B9D4-37622F9B17CF}" type="presParOf" srcId="{B099692D-E671-8D43-BAB8-2A7E25A3C85A}" destId="{BC746A7A-1B66-354D-8E17-F72BFBDA9632}" srcOrd="0" destOrd="0" presId="urn:microsoft.com/office/officeart/2008/layout/HorizontalMultiLevelHierarchy"/>
    <dgm:cxn modelId="{D2565571-2094-C64F-AB5B-F15B893DCEE2}" type="presParOf" srcId="{B099692D-E671-8D43-BAB8-2A7E25A3C85A}" destId="{5D020395-502B-6147-A9C7-D5A39D78B0C3}" srcOrd="1" destOrd="0" presId="urn:microsoft.com/office/officeart/2008/layout/HorizontalMultiLevelHierarchy"/>
    <dgm:cxn modelId="{EAC2AE02-60F8-F941-BB66-108C021B0EE8}" type="presParOf" srcId="{5D020395-502B-6147-A9C7-D5A39D78B0C3}" destId="{FA3E92D2-4B90-C045-A422-1B5271A0F351}" srcOrd="0" destOrd="0" presId="urn:microsoft.com/office/officeart/2008/layout/HorizontalMultiLevelHierarchy"/>
    <dgm:cxn modelId="{8876F4FB-5C10-3745-B74B-4E8F8D96B87B}" type="presParOf" srcId="{FA3E92D2-4B90-C045-A422-1B5271A0F351}" destId="{E9AA8ED5-B5B7-E345-8627-8708DE3CF8FF}" srcOrd="0" destOrd="0" presId="urn:microsoft.com/office/officeart/2008/layout/HorizontalMultiLevelHierarchy"/>
    <dgm:cxn modelId="{35AEB3F5-067E-4948-81B7-CA9AF120EB05}" type="presParOf" srcId="{5D020395-502B-6147-A9C7-D5A39D78B0C3}" destId="{654862A7-C688-5448-B097-0C2DC7D76973}" srcOrd="1" destOrd="0" presId="urn:microsoft.com/office/officeart/2008/layout/HorizontalMultiLevelHierarchy"/>
    <dgm:cxn modelId="{AFEFBDB9-4939-374C-A8AB-FF93E021964C}" type="presParOf" srcId="{654862A7-C688-5448-B097-0C2DC7D76973}" destId="{7D78996C-E830-6046-AB6B-4CD427A5E616}" srcOrd="0" destOrd="0" presId="urn:microsoft.com/office/officeart/2008/layout/HorizontalMultiLevelHierarchy"/>
    <dgm:cxn modelId="{8F8C6FF2-D537-674C-AA10-19C71442F633}" type="presParOf" srcId="{654862A7-C688-5448-B097-0C2DC7D76973}" destId="{1654B24C-F8A1-C34D-896F-4BA856DE217F}" srcOrd="1" destOrd="0" presId="urn:microsoft.com/office/officeart/2008/layout/HorizontalMultiLevelHierarchy"/>
    <dgm:cxn modelId="{D585AFEA-C188-B64B-89FA-076B1A4B5A8A}" type="presParOf" srcId="{5D020395-502B-6147-A9C7-D5A39D78B0C3}" destId="{886853C1-23FA-ED41-AE8F-A62990ABDC03}" srcOrd="2" destOrd="0" presId="urn:microsoft.com/office/officeart/2008/layout/HorizontalMultiLevelHierarchy"/>
    <dgm:cxn modelId="{2029097D-B8F7-E843-88B1-7F5D98C3298A}" type="presParOf" srcId="{886853C1-23FA-ED41-AE8F-A62990ABDC03}" destId="{9905FD6F-0F73-6045-84D6-D054D428E6B8}" srcOrd="0" destOrd="0" presId="urn:microsoft.com/office/officeart/2008/layout/HorizontalMultiLevelHierarchy"/>
    <dgm:cxn modelId="{95B75F51-ACD4-EF4C-AF5F-5B58D112C660}" type="presParOf" srcId="{5D020395-502B-6147-A9C7-D5A39D78B0C3}" destId="{DA9AC3D5-AD64-1D44-B232-F0CFB7DA7D4F}" srcOrd="3" destOrd="0" presId="urn:microsoft.com/office/officeart/2008/layout/HorizontalMultiLevelHierarchy"/>
    <dgm:cxn modelId="{57892986-1044-1946-888D-F2E870CDA257}" type="presParOf" srcId="{DA9AC3D5-AD64-1D44-B232-F0CFB7DA7D4F}" destId="{DB61172C-6769-4143-ADF2-C990F2370F71}" srcOrd="0" destOrd="0" presId="urn:microsoft.com/office/officeart/2008/layout/HorizontalMultiLevelHierarchy"/>
    <dgm:cxn modelId="{8C67AADF-1DF0-C142-B002-FE66A58555E3}" type="presParOf" srcId="{DA9AC3D5-AD64-1D44-B232-F0CFB7DA7D4F}" destId="{40C8DF9E-6293-DF4B-AA2F-EE8503E379AF}" srcOrd="1" destOrd="0" presId="urn:microsoft.com/office/officeart/2008/layout/HorizontalMultiLevelHierarchy"/>
    <dgm:cxn modelId="{6C62910B-00A8-314B-BA84-4A9781580870}" type="presParOf" srcId="{5D020395-502B-6147-A9C7-D5A39D78B0C3}" destId="{92784B56-A3E0-1F48-88C4-511EA1B308A3}" srcOrd="4" destOrd="0" presId="urn:microsoft.com/office/officeart/2008/layout/HorizontalMultiLevelHierarchy"/>
    <dgm:cxn modelId="{A457E2E2-9801-BF46-818C-176207CBECC8}" type="presParOf" srcId="{92784B56-A3E0-1F48-88C4-511EA1B308A3}" destId="{CF7CA983-E603-F04F-87B1-731619DD1EF6}" srcOrd="0" destOrd="0" presId="urn:microsoft.com/office/officeart/2008/layout/HorizontalMultiLevelHierarchy"/>
    <dgm:cxn modelId="{DF7C8822-27EC-6E4B-BE68-F6E8CFE5937F}" type="presParOf" srcId="{5D020395-502B-6147-A9C7-D5A39D78B0C3}" destId="{D4ACA53F-926C-DB41-8699-DCC783D179DC}" srcOrd="5" destOrd="0" presId="urn:microsoft.com/office/officeart/2008/layout/HorizontalMultiLevelHierarchy"/>
    <dgm:cxn modelId="{AEA769CE-E68D-6C47-BB44-8C28D1F2AE57}" type="presParOf" srcId="{D4ACA53F-926C-DB41-8699-DCC783D179DC}" destId="{A3884567-AC0F-E242-8CCF-3DEFF8C528D8}" srcOrd="0" destOrd="0" presId="urn:microsoft.com/office/officeart/2008/layout/HorizontalMultiLevelHierarchy"/>
    <dgm:cxn modelId="{D6D75DE8-FB38-7047-96DE-B1B884484B80}" type="presParOf" srcId="{D4ACA53F-926C-DB41-8699-DCC783D179DC}" destId="{6EEF2DC5-5EC5-4247-B7D1-ED0162E69BAE}" srcOrd="1" destOrd="0" presId="urn:microsoft.com/office/officeart/2008/layout/HorizontalMultiLevelHierarchy"/>
    <dgm:cxn modelId="{2F567BCA-3A6F-7048-8C17-7E2D47FCA861}" type="presParOf" srcId="{5D020395-502B-6147-A9C7-D5A39D78B0C3}" destId="{FC022C04-1D1A-744F-8A9C-3C3776F018B7}" srcOrd="6" destOrd="0" presId="urn:microsoft.com/office/officeart/2008/layout/HorizontalMultiLevelHierarchy"/>
    <dgm:cxn modelId="{2B290E66-3653-6A47-A560-A6FD83DC8CE0}" type="presParOf" srcId="{FC022C04-1D1A-744F-8A9C-3C3776F018B7}" destId="{A3AB129C-443B-6D45-A54D-468CA3418C66}" srcOrd="0" destOrd="0" presId="urn:microsoft.com/office/officeart/2008/layout/HorizontalMultiLevelHierarchy"/>
    <dgm:cxn modelId="{AF72FAE1-B3D3-0D4D-A736-1F6EBAABF5E9}" type="presParOf" srcId="{5D020395-502B-6147-A9C7-D5A39D78B0C3}" destId="{0C94A983-DA1E-FB4D-B692-5E24472B8478}" srcOrd="7" destOrd="0" presId="urn:microsoft.com/office/officeart/2008/layout/HorizontalMultiLevelHierarchy"/>
    <dgm:cxn modelId="{F064B064-B80C-9145-9295-24C686F003F1}" type="presParOf" srcId="{0C94A983-DA1E-FB4D-B692-5E24472B8478}" destId="{F8FEBB4B-D75D-BE45-8550-BFA9F2A21A72}" srcOrd="0" destOrd="0" presId="urn:microsoft.com/office/officeart/2008/layout/HorizontalMultiLevelHierarchy"/>
    <dgm:cxn modelId="{22776AAE-430F-4B4D-9326-1E0DFAFA785F}" type="presParOf" srcId="{0C94A983-DA1E-FB4D-B692-5E24472B8478}" destId="{DD047E02-08F3-154C-AF9B-C88EF3ABF216}"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D3BFB7-D20D-1941-BDE6-02AA801A3E12}" type="doc">
      <dgm:prSet loTypeId="urn:microsoft.com/office/officeart/2005/8/layout/arrow6" loCatId="" qsTypeId="urn:microsoft.com/office/officeart/2005/8/quickstyle/simple2" qsCatId="simple" csTypeId="urn:microsoft.com/office/officeart/2005/8/colors/accent2_3" csCatId="accent2" phldr="1"/>
      <dgm:spPr/>
      <dgm:t>
        <a:bodyPr/>
        <a:lstStyle/>
        <a:p>
          <a:endParaRPr lang="es-ES_tradnl"/>
        </a:p>
      </dgm:t>
    </dgm:pt>
    <dgm:pt modelId="{2E903624-9B56-6143-B173-B27F107BCC9A}">
      <dgm:prSet phldrT="[Texto]"/>
      <dgm:spPr/>
      <dgm:t>
        <a:bodyPr/>
        <a:lstStyle/>
        <a:p>
          <a:r>
            <a:rPr lang="es-ES_tradnl" dirty="0" smtClean="0"/>
            <a:t>Éxito</a:t>
          </a:r>
          <a:endParaRPr lang="es-ES_tradnl" dirty="0"/>
        </a:p>
      </dgm:t>
    </dgm:pt>
    <dgm:pt modelId="{28EF1319-4889-104B-BA52-9DF2AFA23450}" type="parTrans" cxnId="{B2266FF9-F2D1-F649-9C4C-DE0EFBBD3EFF}">
      <dgm:prSet/>
      <dgm:spPr/>
      <dgm:t>
        <a:bodyPr/>
        <a:lstStyle/>
        <a:p>
          <a:endParaRPr lang="es-ES_tradnl"/>
        </a:p>
      </dgm:t>
    </dgm:pt>
    <dgm:pt modelId="{52959AFD-89D8-E943-AF08-ED3CABF83A2B}" type="sibTrans" cxnId="{B2266FF9-F2D1-F649-9C4C-DE0EFBBD3EFF}">
      <dgm:prSet/>
      <dgm:spPr/>
      <dgm:t>
        <a:bodyPr/>
        <a:lstStyle/>
        <a:p>
          <a:endParaRPr lang="es-ES_tradnl"/>
        </a:p>
      </dgm:t>
    </dgm:pt>
    <dgm:pt modelId="{6DDF8A26-4B7B-9248-A617-ED20F483688E}">
      <dgm:prSet phldrT="[Texto]"/>
      <dgm:spPr/>
      <dgm:t>
        <a:bodyPr/>
        <a:lstStyle/>
        <a:p>
          <a:r>
            <a:rPr lang="es-ES_tradnl" dirty="0" smtClean="0"/>
            <a:t>Fecundidad</a:t>
          </a:r>
          <a:endParaRPr lang="es-ES_tradnl" dirty="0"/>
        </a:p>
      </dgm:t>
    </dgm:pt>
    <dgm:pt modelId="{A113B115-8DF2-E54B-9A94-8256604DACDC}" type="parTrans" cxnId="{254743CF-7785-8543-91FA-B0F187F65472}">
      <dgm:prSet/>
      <dgm:spPr/>
      <dgm:t>
        <a:bodyPr/>
        <a:lstStyle/>
        <a:p>
          <a:endParaRPr lang="es-ES_tradnl"/>
        </a:p>
      </dgm:t>
    </dgm:pt>
    <dgm:pt modelId="{1B789135-2ED5-7548-AC45-CAFDFA21F0E6}" type="sibTrans" cxnId="{254743CF-7785-8543-91FA-B0F187F65472}">
      <dgm:prSet/>
      <dgm:spPr/>
      <dgm:t>
        <a:bodyPr/>
        <a:lstStyle/>
        <a:p>
          <a:endParaRPr lang="es-ES_tradnl"/>
        </a:p>
      </dgm:t>
    </dgm:pt>
    <dgm:pt modelId="{D47A26D9-D9CB-0A4F-B44A-CB00FF24C25C}" type="pres">
      <dgm:prSet presAssocID="{A6D3BFB7-D20D-1941-BDE6-02AA801A3E12}" presName="compositeShape" presStyleCnt="0">
        <dgm:presLayoutVars>
          <dgm:chMax val="2"/>
          <dgm:dir/>
          <dgm:resizeHandles val="exact"/>
        </dgm:presLayoutVars>
      </dgm:prSet>
      <dgm:spPr/>
      <dgm:t>
        <a:bodyPr/>
        <a:lstStyle/>
        <a:p>
          <a:endParaRPr lang="es-CL"/>
        </a:p>
      </dgm:t>
    </dgm:pt>
    <dgm:pt modelId="{5DC492AB-6912-D846-8367-DD1AF55D4B85}" type="pres">
      <dgm:prSet presAssocID="{A6D3BFB7-D20D-1941-BDE6-02AA801A3E12}" presName="ribbon" presStyleLbl="node1" presStyleIdx="0" presStyleCnt="1" custLinFactNeighborX="15820" custLinFactNeighborY="4053">
        <dgm:style>
          <a:lnRef idx="0">
            <a:schemeClr val="accent2"/>
          </a:lnRef>
          <a:fillRef idx="3">
            <a:schemeClr val="accent2"/>
          </a:fillRef>
          <a:effectRef idx="3">
            <a:schemeClr val="accent2"/>
          </a:effectRef>
          <a:fontRef idx="minor">
            <a:schemeClr val="lt1"/>
          </a:fontRef>
        </dgm:style>
      </dgm:prSet>
      <dgm:spPr>
        <a:gradFill flip="none" rotWithShape="1">
          <a:gsLst>
            <a:gs pos="0">
              <a:schemeClr val="accent3">
                <a:lumMod val="60000"/>
                <a:lumOff val="40000"/>
              </a:schemeClr>
            </a:gs>
            <a:gs pos="50000">
              <a:schemeClr val="accent2">
                <a:satMod val="110000"/>
                <a:lumMod val="100000"/>
                <a:shade val="100000"/>
              </a:schemeClr>
            </a:gs>
            <a:gs pos="100000">
              <a:srgbClr val="FF0000"/>
            </a:gs>
          </a:gsLst>
          <a:lin ang="0" scaled="1"/>
          <a:tileRect/>
        </a:gradFill>
      </dgm:spPr>
      <dgm:t>
        <a:bodyPr/>
        <a:lstStyle/>
        <a:p>
          <a:endParaRPr lang="es-CL"/>
        </a:p>
      </dgm:t>
    </dgm:pt>
    <dgm:pt modelId="{6AB81525-8E99-174D-B0C4-7D418F5239BC}" type="pres">
      <dgm:prSet presAssocID="{A6D3BFB7-D20D-1941-BDE6-02AA801A3E12}" presName="leftArrowText" presStyleLbl="node1" presStyleIdx="0" presStyleCnt="1">
        <dgm:presLayoutVars>
          <dgm:chMax val="0"/>
          <dgm:bulletEnabled val="1"/>
        </dgm:presLayoutVars>
      </dgm:prSet>
      <dgm:spPr/>
      <dgm:t>
        <a:bodyPr/>
        <a:lstStyle/>
        <a:p>
          <a:endParaRPr lang="es-CL"/>
        </a:p>
      </dgm:t>
    </dgm:pt>
    <dgm:pt modelId="{3D5A3C41-603A-7C45-9144-4D7ABE51CD1D}" type="pres">
      <dgm:prSet presAssocID="{A6D3BFB7-D20D-1941-BDE6-02AA801A3E12}" presName="rightArrowText" presStyleLbl="node1" presStyleIdx="0" presStyleCnt="1">
        <dgm:presLayoutVars>
          <dgm:chMax val="0"/>
          <dgm:bulletEnabled val="1"/>
        </dgm:presLayoutVars>
      </dgm:prSet>
      <dgm:spPr/>
      <dgm:t>
        <a:bodyPr/>
        <a:lstStyle/>
        <a:p>
          <a:endParaRPr lang="es-CL"/>
        </a:p>
      </dgm:t>
    </dgm:pt>
  </dgm:ptLst>
  <dgm:cxnLst>
    <dgm:cxn modelId="{B2266FF9-F2D1-F649-9C4C-DE0EFBBD3EFF}" srcId="{A6D3BFB7-D20D-1941-BDE6-02AA801A3E12}" destId="{2E903624-9B56-6143-B173-B27F107BCC9A}" srcOrd="0" destOrd="0" parTransId="{28EF1319-4889-104B-BA52-9DF2AFA23450}" sibTransId="{52959AFD-89D8-E943-AF08-ED3CABF83A2B}"/>
    <dgm:cxn modelId="{254743CF-7785-8543-91FA-B0F187F65472}" srcId="{A6D3BFB7-D20D-1941-BDE6-02AA801A3E12}" destId="{6DDF8A26-4B7B-9248-A617-ED20F483688E}" srcOrd="1" destOrd="0" parTransId="{A113B115-8DF2-E54B-9A94-8256604DACDC}" sibTransId="{1B789135-2ED5-7548-AC45-CAFDFA21F0E6}"/>
    <dgm:cxn modelId="{F004B99D-6D3A-1D4C-A992-7F0A816F60F2}" type="presOf" srcId="{A6D3BFB7-D20D-1941-BDE6-02AA801A3E12}" destId="{D47A26D9-D9CB-0A4F-B44A-CB00FF24C25C}" srcOrd="0" destOrd="0" presId="urn:microsoft.com/office/officeart/2005/8/layout/arrow6"/>
    <dgm:cxn modelId="{5995C0DD-CFC3-B94B-A69F-C44BE1B8B242}" type="presOf" srcId="{6DDF8A26-4B7B-9248-A617-ED20F483688E}" destId="{3D5A3C41-603A-7C45-9144-4D7ABE51CD1D}" srcOrd="0" destOrd="0" presId="urn:microsoft.com/office/officeart/2005/8/layout/arrow6"/>
    <dgm:cxn modelId="{C60C564D-239B-4B4F-BCB0-AE42C6EB9246}" type="presOf" srcId="{2E903624-9B56-6143-B173-B27F107BCC9A}" destId="{6AB81525-8E99-174D-B0C4-7D418F5239BC}" srcOrd="0" destOrd="0" presId="urn:microsoft.com/office/officeart/2005/8/layout/arrow6"/>
    <dgm:cxn modelId="{E1E595FF-C2A7-C44A-B7EE-69D599688E34}" type="presParOf" srcId="{D47A26D9-D9CB-0A4F-B44A-CB00FF24C25C}" destId="{5DC492AB-6912-D846-8367-DD1AF55D4B85}" srcOrd="0" destOrd="0" presId="urn:microsoft.com/office/officeart/2005/8/layout/arrow6"/>
    <dgm:cxn modelId="{EC7A2EAD-4FD9-F84E-BA8E-FB9B18691C1F}" type="presParOf" srcId="{D47A26D9-D9CB-0A4F-B44A-CB00FF24C25C}" destId="{6AB81525-8E99-174D-B0C4-7D418F5239BC}" srcOrd="1" destOrd="0" presId="urn:microsoft.com/office/officeart/2005/8/layout/arrow6"/>
    <dgm:cxn modelId="{7B027D83-1E93-B04E-8571-8CF6F1F14B4A}" type="presParOf" srcId="{D47A26D9-D9CB-0A4F-B44A-CB00FF24C25C}" destId="{3D5A3C41-603A-7C45-9144-4D7ABE51CD1D}"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7A1BE8-F537-C545-B95B-82C2C9B8451D}" type="doc">
      <dgm:prSet loTypeId="urn:microsoft.com/office/officeart/2005/8/layout/hList6" loCatId="list" qsTypeId="urn:microsoft.com/office/officeart/2005/8/quickstyle/simple5" qsCatId="simple" csTypeId="urn:microsoft.com/office/officeart/2005/8/colors/colorful5" csCatId="colorful" phldr="1"/>
      <dgm:spPr/>
      <dgm:t>
        <a:bodyPr/>
        <a:lstStyle/>
        <a:p>
          <a:endParaRPr lang="es-ES_tradnl"/>
        </a:p>
      </dgm:t>
    </dgm:pt>
    <dgm:pt modelId="{76C3D2EC-F8F2-354C-A868-762A05FA63C3}">
      <dgm:prSet custT="1"/>
      <dgm:spPr/>
      <dgm:t>
        <a:bodyPr/>
        <a:lstStyle/>
        <a:p>
          <a:pPr rtl="0"/>
          <a:r>
            <a:rPr lang="es-CL" sz="2800" b="1" dirty="0" smtClean="0">
              <a:effectLst>
                <a:outerShdw blurRad="38100" dist="38100" dir="2700000" algn="tl">
                  <a:srgbClr val="000000">
                    <a:alpha val="43137"/>
                  </a:srgbClr>
                </a:outerShdw>
              </a:effectLst>
            </a:rPr>
            <a:t>Apertura </a:t>
          </a:r>
        </a:p>
        <a:p>
          <a:pPr rtl="0"/>
          <a:r>
            <a:rPr lang="es-CL" sz="2800" b="1" dirty="0" smtClean="0">
              <a:effectLst>
                <a:outerShdw blurRad="38100" dist="38100" dir="2700000" algn="tl">
                  <a:srgbClr val="000000">
                    <a:alpha val="43137"/>
                  </a:srgbClr>
                </a:outerShdw>
              </a:effectLst>
            </a:rPr>
            <a:t>a lo nuevo.</a:t>
          </a:r>
          <a:endParaRPr lang="es-CL" sz="2800" b="1" dirty="0">
            <a:effectLst>
              <a:outerShdw blurRad="38100" dist="38100" dir="2700000" algn="tl">
                <a:srgbClr val="000000">
                  <a:alpha val="43137"/>
                </a:srgbClr>
              </a:outerShdw>
            </a:effectLst>
          </a:endParaRPr>
        </a:p>
      </dgm:t>
    </dgm:pt>
    <dgm:pt modelId="{F0433132-4E11-624B-860E-469ED641EBF2}" type="parTrans" cxnId="{275C7DB3-99C4-234B-90D7-971CCEAF13FC}">
      <dgm:prSet/>
      <dgm:spPr/>
      <dgm:t>
        <a:bodyPr/>
        <a:lstStyle/>
        <a:p>
          <a:endParaRPr lang="es-ES_tradnl" b="1">
            <a:effectLst>
              <a:outerShdw blurRad="38100" dist="38100" dir="2700000" algn="tl">
                <a:srgbClr val="000000">
                  <a:alpha val="43137"/>
                </a:srgbClr>
              </a:outerShdw>
            </a:effectLst>
          </a:endParaRPr>
        </a:p>
      </dgm:t>
    </dgm:pt>
    <dgm:pt modelId="{555ED404-9389-404D-B6DF-1234815E5E64}" type="sibTrans" cxnId="{275C7DB3-99C4-234B-90D7-971CCEAF13FC}">
      <dgm:prSet/>
      <dgm:spPr/>
      <dgm:t>
        <a:bodyPr/>
        <a:lstStyle/>
        <a:p>
          <a:endParaRPr lang="es-ES_tradnl" b="1">
            <a:effectLst>
              <a:outerShdw blurRad="38100" dist="38100" dir="2700000" algn="tl">
                <a:srgbClr val="000000">
                  <a:alpha val="43137"/>
                </a:srgbClr>
              </a:outerShdw>
            </a:effectLst>
          </a:endParaRPr>
        </a:p>
      </dgm:t>
    </dgm:pt>
    <dgm:pt modelId="{53D35F53-DBBF-E942-9D0C-7EC5087AF144}">
      <dgm:prSet/>
      <dgm:spPr/>
      <dgm:t>
        <a:bodyPr/>
        <a:lstStyle/>
        <a:p>
          <a:pPr rtl="0"/>
          <a:r>
            <a:rPr lang="es-CL" b="1" dirty="0" smtClean="0">
              <a:effectLst>
                <a:outerShdw blurRad="38100" dist="38100" dir="2700000" algn="tl">
                  <a:srgbClr val="000000">
                    <a:alpha val="43137"/>
                  </a:srgbClr>
                </a:outerShdw>
              </a:effectLst>
            </a:rPr>
            <a:t>Tomar conciencia de la acción del Espíritu Santo, por ejemplo, este proceso es una manera de hacer concreto el pensamiento y desarrollo de la Conferencia de Aparecida.</a:t>
          </a:r>
          <a:endParaRPr lang="es-CL" b="1" dirty="0">
            <a:effectLst>
              <a:outerShdw blurRad="38100" dist="38100" dir="2700000" algn="tl">
                <a:srgbClr val="000000">
                  <a:alpha val="43137"/>
                </a:srgbClr>
              </a:outerShdw>
            </a:effectLst>
          </a:endParaRPr>
        </a:p>
      </dgm:t>
    </dgm:pt>
    <dgm:pt modelId="{457FC10E-5974-4E47-86BF-BB1A436F983E}" type="parTrans" cxnId="{91487DDC-5E4A-7741-A7EC-E14D019358D4}">
      <dgm:prSet/>
      <dgm:spPr/>
      <dgm:t>
        <a:bodyPr/>
        <a:lstStyle/>
        <a:p>
          <a:endParaRPr lang="es-ES_tradnl" b="1">
            <a:effectLst>
              <a:outerShdw blurRad="38100" dist="38100" dir="2700000" algn="tl">
                <a:srgbClr val="000000">
                  <a:alpha val="43137"/>
                </a:srgbClr>
              </a:outerShdw>
            </a:effectLst>
          </a:endParaRPr>
        </a:p>
      </dgm:t>
    </dgm:pt>
    <dgm:pt modelId="{FF90AD41-0573-754D-9ED9-DA729FEF1F76}" type="sibTrans" cxnId="{91487DDC-5E4A-7741-A7EC-E14D019358D4}">
      <dgm:prSet/>
      <dgm:spPr/>
      <dgm:t>
        <a:bodyPr/>
        <a:lstStyle/>
        <a:p>
          <a:endParaRPr lang="es-ES_tradnl" b="1">
            <a:effectLst>
              <a:outerShdw blurRad="38100" dist="38100" dir="2700000" algn="tl">
                <a:srgbClr val="000000">
                  <a:alpha val="43137"/>
                </a:srgbClr>
              </a:outerShdw>
            </a:effectLst>
          </a:endParaRPr>
        </a:p>
      </dgm:t>
    </dgm:pt>
    <dgm:pt modelId="{52F4B07B-D9D8-9B42-B882-029C6FB125D6}">
      <dgm:prSet custT="1"/>
      <dgm:spPr/>
      <dgm:t>
        <a:bodyPr/>
        <a:lstStyle/>
        <a:p>
          <a:pPr rtl="0"/>
          <a:r>
            <a:rPr lang="es-CL" sz="2400" b="1" dirty="0" smtClean="0">
              <a:effectLst>
                <a:outerShdw blurRad="38100" dist="38100" dir="2700000" algn="tl">
                  <a:srgbClr val="000000">
                    <a:alpha val="43137"/>
                  </a:srgbClr>
                </a:outerShdw>
              </a:effectLst>
            </a:rPr>
            <a:t>Esfuerzo por el diálogo y la presentación de un itinerario que representa una respuesta a nuestras necesidades.</a:t>
          </a:r>
          <a:endParaRPr lang="es-CL" sz="2400" b="1" dirty="0">
            <a:effectLst>
              <a:outerShdw blurRad="38100" dist="38100" dir="2700000" algn="tl">
                <a:srgbClr val="000000">
                  <a:alpha val="43137"/>
                </a:srgbClr>
              </a:outerShdw>
            </a:effectLst>
          </a:endParaRPr>
        </a:p>
      </dgm:t>
    </dgm:pt>
    <dgm:pt modelId="{BD3FFFCC-4776-8D4B-A083-1A0E83AEC58F}" type="parTrans" cxnId="{D72EF38B-B1D0-6844-8866-80AB0A346608}">
      <dgm:prSet/>
      <dgm:spPr/>
      <dgm:t>
        <a:bodyPr/>
        <a:lstStyle/>
        <a:p>
          <a:endParaRPr lang="es-ES_tradnl" b="1">
            <a:effectLst>
              <a:outerShdw blurRad="38100" dist="38100" dir="2700000" algn="tl">
                <a:srgbClr val="000000">
                  <a:alpha val="43137"/>
                </a:srgbClr>
              </a:outerShdw>
            </a:effectLst>
          </a:endParaRPr>
        </a:p>
      </dgm:t>
    </dgm:pt>
    <dgm:pt modelId="{9BBF1F4A-EE3C-7B40-B937-92BB8CF74B96}" type="sibTrans" cxnId="{D72EF38B-B1D0-6844-8866-80AB0A346608}">
      <dgm:prSet/>
      <dgm:spPr/>
      <dgm:t>
        <a:bodyPr/>
        <a:lstStyle/>
        <a:p>
          <a:endParaRPr lang="es-ES_tradnl" b="1">
            <a:effectLst>
              <a:outerShdw blurRad="38100" dist="38100" dir="2700000" algn="tl">
                <a:srgbClr val="000000">
                  <a:alpha val="43137"/>
                </a:srgbClr>
              </a:outerShdw>
            </a:effectLst>
          </a:endParaRPr>
        </a:p>
      </dgm:t>
    </dgm:pt>
    <dgm:pt modelId="{7699D69C-8781-2E49-BC36-E0E19AD06D99}">
      <dgm:prSet custT="1"/>
      <dgm:spPr/>
      <dgm:t>
        <a:bodyPr/>
        <a:lstStyle/>
        <a:p>
          <a:pPr rtl="0"/>
          <a:r>
            <a:rPr lang="es-ES_tradnl" sz="2800" b="1" dirty="0" smtClean="0">
              <a:effectLst>
                <a:outerShdw blurRad="38100" dist="38100" dir="2700000" algn="tl">
                  <a:srgbClr val="000000">
                    <a:alpha val="43137"/>
                  </a:srgbClr>
                </a:outerShdw>
              </a:effectLst>
            </a:rPr>
            <a:t>Definición de roles y responsabilidades dentro del proceso.</a:t>
          </a:r>
          <a:endParaRPr lang="es-ES_tradnl" sz="2800" b="1" dirty="0">
            <a:effectLst>
              <a:outerShdw blurRad="38100" dist="38100" dir="2700000" algn="tl">
                <a:srgbClr val="000000">
                  <a:alpha val="43137"/>
                </a:srgbClr>
              </a:outerShdw>
            </a:effectLst>
          </a:endParaRPr>
        </a:p>
      </dgm:t>
    </dgm:pt>
    <dgm:pt modelId="{0C865055-45D7-F94B-BE84-10C6A04EA314}" type="parTrans" cxnId="{1C38EB83-9841-7642-98BC-9AF3166A3E0C}">
      <dgm:prSet/>
      <dgm:spPr/>
      <dgm:t>
        <a:bodyPr/>
        <a:lstStyle/>
        <a:p>
          <a:endParaRPr lang="es-ES_tradnl" b="1">
            <a:effectLst>
              <a:outerShdw blurRad="38100" dist="38100" dir="2700000" algn="tl">
                <a:srgbClr val="000000">
                  <a:alpha val="43137"/>
                </a:srgbClr>
              </a:outerShdw>
            </a:effectLst>
          </a:endParaRPr>
        </a:p>
      </dgm:t>
    </dgm:pt>
    <dgm:pt modelId="{288A6463-EBAA-744F-8717-8AAA6967F3C7}" type="sibTrans" cxnId="{1C38EB83-9841-7642-98BC-9AF3166A3E0C}">
      <dgm:prSet/>
      <dgm:spPr/>
      <dgm:t>
        <a:bodyPr/>
        <a:lstStyle/>
        <a:p>
          <a:endParaRPr lang="es-ES_tradnl" b="1">
            <a:effectLst>
              <a:outerShdw blurRad="38100" dist="38100" dir="2700000" algn="tl">
                <a:srgbClr val="000000">
                  <a:alpha val="43137"/>
                </a:srgbClr>
              </a:outerShdw>
            </a:effectLst>
          </a:endParaRPr>
        </a:p>
      </dgm:t>
    </dgm:pt>
    <dgm:pt modelId="{1EF891B5-FB3F-4619-B043-D5B50EB5F197}" type="pres">
      <dgm:prSet presAssocID="{CF7A1BE8-F537-C545-B95B-82C2C9B8451D}" presName="Name0" presStyleCnt="0">
        <dgm:presLayoutVars>
          <dgm:dir/>
          <dgm:resizeHandles val="exact"/>
        </dgm:presLayoutVars>
      </dgm:prSet>
      <dgm:spPr/>
      <dgm:t>
        <a:bodyPr/>
        <a:lstStyle/>
        <a:p>
          <a:endParaRPr lang="es-CL"/>
        </a:p>
      </dgm:t>
    </dgm:pt>
    <dgm:pt modelId="{F83FF550-0ABF-40F7-A003-8012D213196D}" type="pres">
      <dgm:prSet presAssocID="{76C3D2EC-F8F2-354C-A868-762A05FA63C3}" presName="node" presStyleLbl="node1" presStyleIdx="0" presStyleCnt="4">
        <dgm:presLayoutVars>
          <dgm:bulletEnabled val="1"/>
        </dgm:presLayoutVars>
      </dgm:prSet>
      <dgm:spPr/>
      <dgm:t>
        <a:bodyPr/>
        <a:lstStyle/>
        <a:p>
          <a:endParaRPr lang="es-CL"/>
        </a:p>
      </dgm:t>
    </dgm:pt>
    <dgm:pt modelId="{32DF5400-34C2-4431-8CB9-0743A6581520}" type="pres">
      <dgm:prSet presAssocID="{555ED404-9389-404D-B6DF-1234815E5E64}" presName="sibTrans" presStyleCnt="0"/>
      <dgm:spPr/>
    </dgm:pt>
    <dgm:pt modelId="{D288346E-04A2-4241-8092-003641FDEF4C}" type="pres">
      <dgm:prSet presAssocID="{53D35F53-DBBF-E942-9D0C-7EC5087AF144}" presName="node" presStyleLbl="node1" presStyleIdx="1" presStyleCnt="4">
        <dgm:presLayoutVars>
          <dgm:bulletEnabled val="1"/>
        </dgm:presLayoutVars>
      </dgm:prSet>
      <dgm:spPr/>
      <dgm:t>
        <a:bodyPr/>
        <a:lstStyle/>
        <a:p>
          <a:endParaRPr lang="es-CL"/>
        </a:p>
      </dgm:t>
    </dgm:pt>
    <dgm:pt modelId="{4DD74FFB-0230-492B-82DF-5C5D021A85C7}" type="pres">
      <dgm:prSet presAssocID="{FF90AD41-0573-754D-9ED9-DA729FEF1F76}" presName="sibTrans" presStyleCnt="0"/>
      <dgm:spPr/>
    </dgm:pt>
    <dgm:pt modelId="{7FAF5980-0ACF-41DE-872D-55CE77CC9D3F}" type="pres">
      <dgm:prSet presAssocID="{52F4B07B-D9D8-9B42-B882-029C6FB125D6}" presName="node" presStyleLbl="node1" presStyleIdx="2" presStyleCnt="4">
        <dgm:presLayoutVars>
          <dgm:bulletEnabled val="1"/>
        </dgm:presLayoutVars>
      </dgm:prSet>
      <dgm:spPr/>
      <dgm:t>
        <a:bodyPr/>
        <a:lstStyle/>
        <a:p>
          <a:endParaRPr lang="es-CL"/>
        </a:p>
      </dgm:t>
    </dgm:pt>
    <dgm:pt modelId="{6EDD1E3F-6FC5-4B6C-B60C-4328B209D7FA}" type="pres">
      <dgm:prSet presAssocID="{9BBF1F4A-EE3C-7B40-B937-92BB8CF74B96}" presName="sibTrans" presStyleCnt="0"/>
      <dgm:spPr/>
    </dgm:pt>
    <dgm:pt modelId="{05675CCC-0A45-40C1-9A97-62D44ED3F81E}" type="pres">
      <dgm:prSet presAssocID="{7699D69C-8781-2E49-BC36-E0E19AD06D99}" presName="node" presStyleLbl="node1" presStyleIdx="3" presStyleCnt="4">
        <dgm:presLayoutVars>
          <dgm:bulletEnabled val="1"/>
        </dgm:presLayoutVars>
      </dgm:prSet>
      <dgm:spPr/>
      <dgm:t>
        <a:bodyPr/>
        <a:lstStyle/>
        <a:p>
          <a:endParaRPr lang="es-CL"/>
        </a:p>
      </dgm:t>
    </dgm:pt>
  </dgm:ptLst>
  <dgm:cxnLst>
    <dgm:cxn modelId="{3BFEB771-BC82-491F-A587-BB7B3ED8D633}" type="presOf" srcId="{53D35F53-DBBF-E942-9D0C-7EC5087AF144}" destId="{D288346E-04A2-4241-8092-003641FDEF4C}" srcOrd="0" destOrd="0" presId="urn:microsoft.com/office/officeart/2005/8/layout/hList6"/>
    <dgm:cxn modelId="{D0A9A00E-A16B-4C06-BA3C-B2B6FEE7A60D}" type="presOf" srcId="{52F4B07B-D9D8-9B42-B882-029C6FB125D6}" destId="{7FAF5980-0ACF-41DE-872D-55CE77CC9D3F}" srcOrd="0" destOrd="0" presId="urn:microsoft.com/office/officeart/2005/8/layout/hList6"/>
    <dgm:cxn modelId="{D600814F-B32E-4327-9EE8-932288FC4A5D}" type="presOf" srcId="{CF7A1BE8-F537-C545-B95B-82C2C9B8451D}" destId="{1EF891B5-FB3F-4619-B043-D5B50EB5F197}" srcOrd="0" destOrd="0" presId="urn:microsoft.com/office/officeart/2005/8/layout/hList6"/>
    <dgm:cxn modelId="{91487DDC-5E4A-7741-A7EC-E14D019358D4}" srcId="{CF7A1BE8-F537-C545-B95B-82C2C9B8451D}" destId="{53D35F53-DBBF-E942-9D0C-7EC5087AF144}" srcOrd="1" destOrd="0" parTransId="{457FC10E-5974-4E47-86BF-BB1A436F983E}" sibTransId="{FF90AD41-0573-754D-9ED9-DA729FEF1F76}"/>
    <dgm:cxn modelId="{36F203A8-99C7-4481-B8BB-6843BB998526}" type="presOf" srcId="{76C3D2EC-F8F2-354C-A868-762A05FA63C3}" destId="{F83FF550-0ABF-40F7-A003-8012D213196D}" srcOrd="0" destOrd="0" presId="urn:microsoft.com/office/officeart/2005/8/layout/hList6"/>
    <dgm:cxn modelId="{9B42686A-7BB8-4CFB-9233-137D4DD87566}" type="presOf" srcId="{7699D69C-8781-2E49-BC36-E0E19AD06D99}" destId="{05675CCC-0A45-40C1-9A97-62D44ED3F81E}" srcOrd="0" destOrd="0" presId="urn:microsoft.com/office/officeart/2005/8/layout/hList6"/>
    <dgm:cxn modelId="{1C38EB83-9841-7642-98BC-9AF3166A3E0C}" srcId="{CF7A1BE8-F537-C545-B95B-82C2C9B8451D}" destId="{7699D69C-8781-2E49-BC36-E0E19AD06D99}" srcOrd="3" destOrd="0" parTransId="{0C865055-45D7-F94B-BE84-10C6A04EA314}" sibTransId="{288A6463-EBAA-744F-8717-8AAA6967F3C7}"/>
    <dgm:cxn modelId="{D72EF38B-B1D0-6844-8866-80AB0A346608}" srcId="{CF7A1BE8-F537-C545-B95B-82C2C9B8451D}" destId="{52F4B07B-D9D8-9B42-B882-029C6FB125D6}" srcOrd="2" destOrd="0" parTransId="{BD3FFFCC-4776-8D4B-A083-1A0E83AEC58F}" sibTransId="{9BBF1F4A-EE3C-7B40-B937-92BB8CF74B96}"/>
    <dgm:cxn modelId="{275C7DB3-99C4-234B-90D7-971CCEAF13FC}" srcId="{CF7A1BE8-F537-C545-B95B-82C2C9B8451D}" destId="{76C3D2EC-F8F2-354C-A868-762A05FA63C3}" srcOrd="0" destOrd="0" parTransId="{F0433132-4E11-624B-860E-469ED641EBF2}" sibTransId="{555ED404-9389-404D-B6DF-1234815E5E64}"/>
    <dgm:cxn modelId="{DDB067ED-DAF4-40F5-9EE3-C8F6BE7D20B4}" type="presParOf" srcId="{1EF891B5-FB3F-4619-B043-D5B50EB5F197}" destId="{F83FF550-0ABF-40F7-A003-8012D213196D}" srcOrd="0" destOrd="0" presId="urn:microsoft.com/office/officeart/2005/8/layout/hList6"/>
    <dgm:cxn modelId="{533515C6-F426-40A1-B61F-C027D6128F56}" type="presParOf" srcId="{1EF891B5-FB3F-4619-B043-D5B50EB5F197}" destId="{32DF5400-34C2-4431-8CB9-0743A6581520}" srcOrd="1" destOrd="0" presId="urn:microsoft.com/office/officeart/2005/8/layout/hList6"/>
    <dgm:cxn modelId="{82422E55-93EB-4CB2-9EA6-F8FA925FB43E}" type="presParOf" srcId="{1EF891B5-FB3F-4619-B043-D5B50EB5F197}" destId="{D288346E-04A2-4241-8092-003641FDEF4C}" srcOrd="2" destOrd="0" presId="urn:microsoft.com/office/officeart/2005/8/layout/hList6"/>
    <dgm:cxn modelId="{82ED23C5-6ADF-4F16-B88F-9825669BA5D8}" type="presParOf" srcId="{1EF891B5-FB3F-4619-B043-D5B50EB5F197}" destId="{4DD74FFB-0230-492B-82DF-5C5D021A85C7}" srcOrd="3" destOrd="0" presId="urn:microsoft.com/office/officeart/2005/8/layout/hList6"/>
    <dgm:cxn modelId="{FF2E73E6-E108-46AC-A7A7-C0BC9E0C5FE2}" type="presParOf" srcId="{1EF891B5-FB3F-4619-B043-D5B50EB5F197}" destId="{7FAF5980-0ACF-41DE-872D-55CE77CC9D3F}" srcOrd="4" destOrd="0" presId="urn:microsoft.com/office/officeart/2005/8/layout/hList6"/>
    <dgm:cxn modelId="{EFB5A87A-9B6A-4445-92A2-DEB46C5CE952}" type="presParOf" srcId="{1EF891B5-FB3F-4619-B043-D5B50EB5F197}" destId="{6EDD1E3F-6FC5-4B6C-B60C-4328B209D7FA}" srcOrd="5" destOrd="0" presId="urn:microsoft.com/office/officeart/2005/8/layout/hList6"/>
    <dgm:cxn modelId="{DFA4C359-F1C0-4FF1-8380-76D0A2513839}" type="presParOf" srcId="{1EF891B5-FB3F-4619-B043-D5B50EB5F197}" destId="{05675CCC-0A45-40C1-9A97-62D44ED3F81E}"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B12200-736D-4E24-ABA5-E5D601F24FA0}"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s-ES"/>
        </a:p>
      </dgm:t>
    </dgm:pt>
    <dgm:pt modelId="{B7113407-2E5D-4168-9B05-583964C5BE18}">
      <dgm:prSet phldrT="[Texto]"/>
      <dgm:spPr/>
      <dgm:t>
        <a:bodyPr/>
        <a:lstStyle/>
        <a:p>
          <a:r>
            <a:rPr lang="es-ES" b="1" dirty="0" smtClean="0"/>
            <a:t>Acogida y presentación a la comunidad cristiana</a:t>
          </a:r>
          <a:endParaRPr lang="es-ES" b="1" dirty="0"/>
        </a:p>
      </dgm:t>
    </dgm:pt>
    <dgm:pt modelId="{4ABDA249-7B2A-4812-A793-B1EEA0FF398A}" type="parTrans" cxnId="{60B73F94-B997-4510-AAAB-7A47E702209B}">
      <dgm:prSet/>
      <dgm:spPr/>
      <dgm:t>
        <a:bodyPr/>
        <a:lstStyle/>
        <a:p>
          <a:endParaRPr lang="es-ES" b="1"/>
        </a:p>
      </dgm:t>
    </dgm:pt>
    <dgm:pt modelId="{5A016083-785A-40D6-9D1E-3AA66D220F0F}" type="sibTrans" cxnId="{60B73F94-B997-4510-AAAB-7A47E702209B}">
      <dgm:prSet/>
      <dgm:spPr/>
      <dgm:t>
        <a:bodyPr/>
        <a:lstStyle/>
        <a:p>
          <a:endParaRPr lang="es-ES" b="1"/>
        </a:p>
      </dgm:t>
    </dgm:pt>
    <dgm:pt modelId="{C32F9197-89B2-4F99-BD7D-53A4A855B561}">
      <dgm:prSet phldrT="[Texto]"/>
      <dgm:spPr/>
      <dgm:t>
        <a:bodyPr/>
        <a:lstStyle/>
        <a:p>
          <a:r>
            <a:rPr lang="es-ES" b="1" dirty="0" smtClean="0"/>
            <a:t>Al terminar la unidad de Primer Anuncio</a:t>
          </a:r>
          <a:endParaRPr lang="es-ES" b="1" dirty="0"/>
        </a:p>
      </dgm:t>
    </dgm:pt>
    <dgm:pt modelId="{BBE22E18-9B01-40D6-8562-D8D31BA2B061}" type="parTrans" cxnId="{B6855433-37BD-4C6F-AB6D-18B598001BF8}">
      <dgm:prSet/>
      <dgm:spPr/>
      <dgm:t>
        <a:bodyPr/>
        <a:lstStyle/>
        <a:p>
          <a:endParaRPr lang="es-ES" b="1"/>
        </a:p>
      </dgm:t>
    </dgm:pt>
    <dgm:pt modelId="{5F6A3E49-D103-4136-8EEA-BC2C8EF2D149}" type="sibTrans" cxnId="{B6855433-37BD-4C6F-AB6D-18B598001BF8}">
      <dgm:prSet/>
      <dgm:spPr/>
      <dgm:t>
        <a:bodyPr/>
        <a:lstStyle/>
        <a:p>
          <a:endParaRPr lang="es-ES" b="1"/>
        </a:p>
      </dgm:t>
    </dgm:pt>
    <dgm:pt modelId="{AFFFB8B2-F1B5-406C-B164-73F7BEE5F375}">
      <dgm:prSet phldrT="[Texto]"/>
      <dgm:spPr/>
      <dgm:t>
        <a:bodyPr/>
        <a:lstStyle/>
        <a:p>
          <a:r>
            <a:rPr lang="es-ES" b="1" dirty="0" smtClean="0">
              <a:effectLst>
                <a:outerShdw blurRad="38100" dist="38100" dir="2700000" algn="tl">
                  <a:srgbClr val="000000">
                    <a:alpha val="43137"/>
                  </a:srgbClr>
                </a:outerShdw>
              </a:effectLst>
            </a:rPr>
            <a:t>Admisión al catecumenado y entrega de la SSEE</a:t>
          </a:r>
          <a:endParaRPr lang="es-ES" b="1" dirty="0">
            <a:effectLst>
              <a:outerShdw blurRad="38100" dist="38100" dir="2700000" algn="tl">
                <a:srgbClr val="000000">
                  <a:alpha val="43137"/>
                </a:srgbClr>
              </a:outerShdw>
            </a:effectLst>
          </a:endParaRPr>
        </a:p>
      </dgm:t>
    </dgm:pt>
    <dgm:pt modelId="{6AFC50EB-B8AE-4BA7-8D97-CE8B9D526A88}" type="parTrans" cxnId="{D467C735-93C4-431C-BCE1-89B0B6D263E7}">
      <dgm:prSet/>
      <dgm:spPr/>
      <dgm:t>
        <a:bodyPr/>
        <a:lstStyle/>
        <a:p>
          <a:endParaRPr lang="es-ES" b="1"/>
        </a:p>
      </dgm:t>
    </dgm:pt>
    <dgm:pt modelId="{1094CC76-C1CA-4BF9-A72B-7D7277BCAF26}" type="sibTrans" cxnId="{D467C735-93C4-431C-BCE1-89B0B6D263E7}">
      <dgm:prSet/>
      <dgm:spPr/>
      <dgm:t>
        <a:bodyPr/>
        <a:lstStyle/>
        <a:p>
          <a:endParaRPr lang="es-ES" b="1"/>
        </a:p>
      </dgm:t>
    </dgm:pt>
    <dgm:pt modelId="{000313F9-75F0-42B6-BC2E-339C61525E70}">
      <dgm:prSet phldrT="[Texto]"/>
      <dgm:spPr/>
      <dgm:t>
        <a:bodyPr/>
        <a:lstStyle/>
        <a:p>
          <a:r>
            <a:rPr lang="es-ES" b="1" dirty="0" smtClean="0"/>
            <a:t>Al iniciar la etapa del catecumenado</a:t>
          </a:r>
          <a:endParaRPr lang="es-ES" b="1" dirty="0"/>
        </a:p>
      </dgm:t>
    </dgm:pt>
    <dgm:pt modelId="{4BD98FF7-6304-41E6-9099-DF101C76F3FD}" type="parTrans" cxnId="{6BE7BEA2-3DD4-46BD-81EE-6F49266BFE30}">
      <dgm:prSet/>
      <dgm:spPr/>
      <dgm:t>
        <a:bodyPr/>
        <a:lstStyle/>
        <a:p>
          <a:endParaRPr lang="es-ES" b="1"/>
        </a:p>
      </dgm:t>
    </dgm:pt>
    <dgm:pt modelId="{80081225-A366-4002-A2DC-B018E72F0C47}" type="sibTrans" cxnId="{6BE7BEA2-3DD4-46BD-81EE-6F49266BFE30}">
      <dgm:prSet/>
      <dgm:spPr/>
      <dgm:t>
        <a:bodyPr/>
        <a:lstStyle/>
        <a:p>
          <a:endParaRPr lang="es-ES" b="1"/>
        </a:p>
      </dgm:t>
    </dgm:pt>
    <dgm:pt modelId="{C9804CFE-C842-42B5-B678-8E06F3F5471D}">
      <dgm:prSet phldrT="[Texto]"/>
      <dgm:spPr/>
      <dgm:t>
        <a:bodyPr/>
        <a:lstStyle/>
        <a:p>
          <a:r>
            <a:rPr lang="es-ES" b="1" dirty="0" smtClean="0">
              <a:effectLst>
                <a:outerShdw blurRad="38100" dist="38100" dir="2700000" algn="tl">
                  <a:srgbClr val="000000">
                    <a:alpha val="43137"/>
                  </a:srgbClr>
                </a:outerShdw>
              </a:effectLst>
            </a:rPr>
            <a:t>Entrega del Padre Nuestro</a:t>
          </a:r>
          <a:endParaRPr lang="es-ES" b="1" dirty="0">
            <a:effectLst>
              <a:outerShdw blurRad="38100" dist="38100" dir="2700000" algn="tl">
                <a:srgbClr val="000000">
                  <a:alpha val="43137"/>
                </a:srgbClr>
              </a:outerShdw>
            </a:effectLst>
          </a:endParaRPr>
        </a:p>
      </dgm:t>
    </dgm:pt>
    <dgm:pt modelId="{2A94EFBB-F2B5-42F1-9AEF-4CA730128924}" type="parTrans" cxnId="{7EA8334A-787F-4C77-93FB-3BCF2758CC61}">
      <dgm:prSet/>
      <dgm:spPr/>
      <dgm:t>
        <a:bodyPr/>
        <a:lstStyle/>
        <a:p>
          <a:endParaRPr lang="es-ES" b="1"/>
        </a:p>
      </dgm:t>
    </dgm:pt>
    <dgm:pt modelId="{7C6F079A-D5B9-4696-8451-950D8D7BE544}" type="sibTrans" cxnId="{7EA8334A-787F-4C77-93FB-3BCF2758CC61}">
      <dgm:prSet/>
      <dgm:spPr/>
      <dgm:t>
        <a:bodyPr/>
        <a:lstStyle/>
        <a:p>
          <a:endParaRPr lang="es-ES" b="1"/>
        </a:p>
      </dgm:t>
    </dgm:pt>
    <dgm:pt modelId="{7CA35F6A-C368-405F-94D7-D61692989B28}">
      <dgm:prSet phldrT="[Texto]"/>
      <dgm:spPr/>
      <dgm:t>
        <a:bodyPr/>
        <a:lstStyle/>
        <a:p>
          <a:r>
            <a:rPr lang="es-ES" b="1" dirty="0" smtClean="0"/>
            <a:t>Al concluir la unidad: “El Padre envía a su Hijo”</a:t>
          </a:r>
          <a:endParaRPr lang="es-ES" b="1" dirty="0"/>
        </a:p>
      </dgm:t>
    </dgm:pt>
    <dgm:pt modelId="{D167A791-FCB1-47A9-8019-5C95D6323256}" type="parTrans" cxnId="{36BBE749-014D-4370-AB73-93AD2B0928EF}">
      <dgm:prSet/>
      <dgm:spPr/>
      <dgm:t>
        <a:bodyPr/>
        <a:lstStyle/>
        <a:p>
          <a:endParaRPr lang="es-ES" b="1"/>
        </a:p>
      </dgm:t>
    </dgm:pt>
    <dgm:pt modelId="{8C0DD810-6D57-4C59-91A4-658FB20C89BB}" type="sibTrans" cxnId="{36BBE749-014D-4370-AB73-93AD2B0928EF}">
      <dgm:prSet/>
      <dgm:spPr/>
      <dgm:t>
        <a:bodyPr/>
        <a:lstStyle/>
        <a:p>
          <a:endParaRPr lang="es-ES" b="1"/>
        </a:p>
      </dgm:t>
    </dgm:pt>
    <dgm:pt modelId="{8EC61E33-820D-44D2-A4D8-AAB1B03AE2C7}">
      <dgm:prSet phldrT="[Texto]"/>
      <dgm:spPr/>
      <dgm:t>
        <a:bodyPr/>
        <a:lstStyle/>
        <a:p>
          <a:r>
            <a:rPr lang="es-ES" b="1" dirty="0" smtClean="0">
              <a:effectLst>
                <a:outerShdw blurRad="38100" dist="38100" dir="2700000" algn="tl">
                  <a:srgbClr val="000000">
                    <a:alpha val="43137"/>
                  </a:srgbClr>
                </a:outerShdw>
              </a:effectLst>
            </a:rPr>
            <a:t>Liturgia Penitencial</a:t>
          </a:r>
          <a:endParaRPr lang="es-ES" b="1" dirty="0">
            <a:effectLst>
              <a:outerShdw blurRad="38100" dist="38100" dir="2700000" algn="tl">
                <a:srgbClr val="000000">
                  <a:alpha val="43137"/>
                </a:srgbClr>
              </a:outerShdw>
            </a:effectLst>
          </a:endParaRPr>
        </a:p>
      </dgm:t>
    </dgm:pt>
    <dgm:pt modelId="{97F5238A-BACA-40B5-A2FA-57848EDDDEBC}" type="parTrans" cxnId="{7B4B7A02-49F1-4ECB-A6B5-EB8103022055}">
      <dgm:prSet/>
      <dgm:spPr/>
      <dgm:t>
        <a:bodyPr/>
        <a:lstStyle/>
        <a:p>
          <a:endParaRPr lang="es-ES" b="1"/>
        </a:p>
      </dgm:t>
    </dgm:pt>
    <dgm:pt modelId="{121ACCE7-8B18-433B-AD61-FDC63632B2D2}" type="sibTrans" cxnId="{7B4B7A02-49F1-4ECB-A6B5-EB8103022055}">
      <dgm:prSet/>
      <dgm:spPr/>
      <dgm:t>
        <a:bodyPr/>
        <a:lstStyle/>
        <a:p>
          <a:endParaRPr lang="es-ES" b="1"/>
        </a:p>
      </dgm:t>
    </dgm:pt>
    <dgm:pt modelId="{08E13745-6C46-49DA-8417-5C53D130CC42}">
      <dgm:prSet phldrT="[Texto]"/>
      <dgm:spPr/>
      <dgm:t>
        <a:bodyPr/>
        <a:lstStyle/>
        <a:p>
          <a:r>
            <a:rPr lang="es-ES" b="1" dirty="0" smtClean="0"/>
            <a:t>Al concluir el primer año (y la unidad “Jesús nos llama a la conversión”).</a:t>
          </a:r>
          <a:endParaRPr lang="es-ES" b="1" dirty="0"/>
        </a:p>
      </dgm:t>
    </dgm:pt>
    <dgm:pt modelId="{E587886B-0611-441D-A3FF-D23920B5567A}" type="parTrans" cxnId="{3ED80620-CFE7-4A0B-A743-A7397109B0E6}">
      <dgm:prSet/>
      <dgm:spPr/>
      <dgm:t>
        <a:bodyPr/>
        <a:lstStyle/>
        <a:p>
          <a:endParaRPr lang="es-ES" b="1"/>
        </a:p>
      </dgm:t>
    </dgm:pt>
    <dgm:pt modelId="{8526FBED-30FA-4A55-B703-31B596AB02E6}" type="sibTrans" cxnId="{3ED80620-CFE7-4A0B-A743-A7397109B0E6}">
      <dgm:prSet/>
      <dgm:spPr/>
      <dgm:t>
        <a:bodyPr/>
        <a:lstStyle/>
        <a:p>
          <a:endParaRPr lang="es-ES" b="1"/>
        </a:p>
      </dgm:t>
    </dgm:pt>
    <dgm:pt modelId="{138E5A16-9E03-4469-B9E2-CA4C981E6295}" type="pres">
      <dgm:prSet presAssocID="{9FB12200-736D-4E24-ABA5-E5D601F24FA0}" presName="Name0" presStyleCnt="0">
        <dgm:presLayoutVars>
          <dgm:dir/>
          <dgm:animLvl val="lvl"/>
          <dgm:resizeHandles val="exact"/>
        </dgm:presLayoutVars>
      </dgm:prSet>
      <dgm:spPr/>
      <dgm:t>
        <a:bodyPr/>
        <a:lstStyle/>
        <a:p>
          <a:endParaRPr lang="es-ES"/>
        </a:p>
      </dgm:t>
    </dgm:pt>
    <dgm:pt modelId="{6A88116E-74FB-4276-8EEB-188824DB8D0D}" type="pres">
      <dgm:prSet presAssocID="{B7113407-2E5D-4168-9B05-583964C5BE18}" presName="linNode" presStyleCnt="0"/>
      <dgm:spPr/>
      <dgm:t>
        <a:bodyPr/>
        <a:lstStyle/>
        <a:p>
          <a:endParaRPr lang="es-CL"/>
        </a:p>
      </dgm:t>
    </dgm:pt>
    <dgm:pt modelId="{1E81273A-4664-4E58-9D64-CB4F15421A10}" type="pres">
      <dgm:prSet presAssocID="{B7113407-2E5D-4168-9B05-583964C5BE18}" presName="parentText" presStyleLbl="node1" presStyleIdx="0" presStyleCnt="4">
        <dgm:presLayoutVars>
          <dgm:chMax val="1"/>
          <dgm:bulletEnabled val="1"/>
        </dgm:presLayoutVars>
      </dgm:prSet>
      <dgm:spPr/>
      <dgm:t>
        <a:bodyPr/>
        <a:lstStyle/>
        <a:p>
          <a:endParaRPr lang="es-ES"/>
        </a:p>
      </dgm:t>
    </dgm:pt>
    <dgm:pt modelId="{EC14FC96-5110-4E6B-853A-7794670AE200}" type="pres">
      <dgm:prSet presAssocID="{B7113407-2E5D-4168-9B05-583964C5BE18}" presName="descendantText" presStyleLbl="alignAccFollowNode1" presStyleIdx="0" presStyleCnt="4">
        <dgm:presLayoutVars>
          <dgm:bulletEnabled val="1"/>
        </dgm:presLayoutVars>
      </dgm:prSet>
      <dgm:spPr/>
      <dgm:t>
        <a:bodyPr/>
        <a:lstStyle/>
        <a:p>
          <a:endParaRPr lang="es-ES"/>
        </a:p>
      </dgm:t>
    </dgm:pt>
    <dgm:pt modelId="{8D26E530-FE39-445D-8721-4E71EEFB73E4}" type="pres">
      <dgm:prSet presAssocID="{5A016083-785A-40D6-9D1E-3AA66D220F0F}" presName="sp" presStyleCnt="0"/>
      <dgm:spPr/>
      <dgm:t>
        <a:bodyPr/>
        <a:lstStyle/>
        <a:p>
          <a:endParaRPr lang="es-CL"/>
        </a:p>
      </dgm:t>
    </dgm:pt>
    <dgm:pt modelId="{CA1253F1-5D87-4368-8958-48B9815AB833}" type="pres">
      <dgm:prSet presAssocID="{AFFFB8B2-F1B5-406C-B164-73F7BEE5F375}" presName="linNode" presStyleCnt="0"/>
      <dgm:spPr/>
      <dgm:t>
        <a:bodyPr/>
        <a:lstStyle/>
        <a:p>
          <a:endParaRPr lang="es-CL"/>
        </a:p>
      </dgm:t>
    </dgm:pt>
    <dgm:pt modelId="{7AADE4FC-6039-4216-BE0B-39938401FDEC}" type="pres">
      <dgm:prSet presAssocID="{AFFFB8B2-F1B5-406C-B164-73F7BEE5F375}" presName="parentText" presStyleLbl="node1" presStyleIdx="1" presStyleCnt="4">
        <dgm:presLayoutVars>
          <dgm:chMax val="1"/>
          <dgm:bulletEnabled val="1"/>
        </dgm:presLayoutVars>
      </dgm:prSet>
      <dgm:spPr/>
      <dgm:t>
        <a:bodyPr/>
        <a:lstStyle/>
        <a:p>
          <a:endParaRPr lang="es-ES"/>
        </a:p>
      </dgm:t>
    </dgm:pt>
    <dgm:pt modelId="{5A2DBC99-CD7D-4B5F-9CA5-E87ADFB00DDC}" type="pres">
      <dgm:prSet presAssocID="{AFFFB8B2-F1B5-406C-B164-73F7BEE5F375}" presName="descendantText" presStyleLbl="alignAccFollowNode1" presStyleIdx="1" presStyleCnt="4">
        <dgm:presLayoutVars>
          <dgm:bulletEnabled val="1"/>
        </dgm:presLayoutVars>
      </dgm:prSet>
      <dgm:spPr/>
      <dgm:t>
        <a:bodyPr/>
        <a:lstStyle/>
        <a:p>
          <a:endParaRPr lang="es-ES"/>
        </a:p>
      </dgm:t>
    </dgm:pt>
    <dgm:pt modelId="{017C2DD8-FC4E-4A32-A145-7B2EE558D81C}" type="pres">
      <dgm:prSet presAssocID="{1094CC76-C1CA-4BF9-A72B-7D7277BCAF26}" presName="sp" presStyleCnt="0"/>
      <dgm:spPr/>
      <dgm:t>
        <a:bodyPr/>
        <a:lstStyle/>
        <a:p>
          <a:endParaRPr lang="es-CL"/>
        </a:p>
      </dgm:t>
    </dgm:pt>
    <dgm:pt modelId="{146594B8-7731-4F9B-859D-E16AF1E9F2AD}" type="pres">
      <dgm:prSet presAssocID="{C9804CFE-C842-42B5-B678-8E06F3F5471D}" presName="linNode" presStyleCnt="0"/>
      <dgm:spPr/>
      <dgm:t>
        <a:bodyPr/>
        <a:lstStyle/>
        <a:p>
          <a:endParaRPr lang="es-CL"/>
        </a:p>
      </dgm:t>
    </dgm:pt>
    <dgm:pt modelId="{F94456DE-A31F-483A-9741-6F53BDAD8C05}" type="pres">
      <dgm:prSet presAssocID="{C9804CFE-C842-42B5-B678-8E06F3F5471D}" presName="parentText" presStyleLbl="node1" presStyleIdx="2" presStyleCnt="4">
        <dgm:presLayoutVars>
          <dgm:chMax val="1"/>
          <dgm:bulletEnabled val="1"/>
        </dgm:presLayoutVars>
      </dgm:prSet>
      <dgm:spPr/>
      <dgm:t>
        <a:bodyPr/>
        <a:lstStyle/>
        <a:p>
          <a:endParaRPr lang="es-ES"/>
        </a:p>
      </dgm:t>
    </dgm:pt>
    <dgm:pt modelId="{35A4DF9E-DAC1-4069-BAE5-797D55552E22}" type="pres">
      <dgm:prSet presAssocID="{C9804CFE-C842-42B5-B678-8E06F3F5471D}" presName="descendantText" presStyleLbl="alignAccFollowNode1" presStyleIdx="2" presStyleCnt="4">
        <dgm:presLayoutVars>
          <dgm:bulletEnabled val="1"/>
        </dgm:presLayoutVars>
      </dgm:prSet>
      <dgm:spPr/>
      <dgm:t>
        <a:bodyPr/>
        <a:lstStyle/>
        <a:p>
          <a:endParaRPr lang="es-ES"/>
        </a:p>
      </dgm:t>
    </dgm:pt>
    <dgm:pt modelId="{77BAC621-F0FC-40E6-A00E-052B2D3D4349}" type="pres">
      <dgm:prSet presAssocID="{7C6F079A-D5B9-4696-8451-950D8D7BE544}" presName="sp" presStyleCnt="0"/>
      <dgm:spPr/>
      <dgm:t>
        <a:bodyPr/>
        <a:lstStyle/>
        <a:p>
          <a:endParaRPr lang="es-CL"/>
        </a:p>
      </dgm:t>
    </dgm:pt>
    <dgm:pt modelId="{282DE027-83D4-4FAA-990F-A7A77661AF39}" type="pres">
      <dgm:prSet presAssocID="{8EC61E33-820D-44D2-A4D8-AAB1B03AE2C7}" presName="linNode" presStyleCnt="0"/>
      <dgm:spPr/>
      <dgm:t>
        <a:bodyPr/>
        <a:lstStyle/>
        <a:p>
          <a:endParaRPr lang="es-CL"/>
        </a:p>
      </dgm:t>
    </dgm:pt>
    <dgm:pt modelId="{4ACCA728-2FFD-40B0-A06A-D44B5AB70399}" type="pres">
      <dgm:prSet presAssocID="{8EC61E33-820D-44D2-A4D8-AAB1B03AE2C7}" presName="parentText" presStyleLbl="node1" presStyleIdx="3" presStyleCnt="4">
        <dgm:presLayoutVars>
          <dgm:chMax val="1"/>
          <dgm:bulletEnabled val="1"/>
        </dgm:presLayoutVars>
      </dgm:prSet>
      <dgm:spPr/>
      <dgm:t>
        <a:bodyPr/>
        <a:lstStyle/>
        <a:p>
          <a:endParaRPr lang="es-ES"/>
        </a:p>
      </dgm:t>
    </dgm:pt>
    <dgm:pt modelId="{9B84F7C1-1760-4E8F-A351-1CF75CA37E4D}" type="pres">
      <dgm:prSet presAssocID="{8EC61E33-820D-44D2-A4D8-AAB1B03AE2C7}" presName="descendantText" presStyleLbl="alignAccFollowNode1" presStyleIdx="3" presStyleCnt="4">
        <dgm:presLayoutVars>
          <dgm:bulletEnabled val="1"/>
        </dgm:presLayoutVars>
      </dgm:prSet>
      <dgm:spPr/>
      <dgm:t>
        <a:bodyPr/>
        <a:lstStyle/>
        <a:p>
          <a:endParaRPr lang="es-ES"/>
        </a:p>
      </dgm:t>
    </dgm:pt>
  </dgm:ptLst>
  <dgm:cxnLst>
    <dgm:cxn modelId="{3ED80620-CFE7-4A0B-A743-A7397109B0E6}" srcId="{8EC61E33-820D-44D2-A4D8-AAB1B03AE2C7}" destId="{08E13745-6C46-49DA-8417-5C53D130CC42}" srcOrd="0" destOrd="0" parTransId="{E587886B-0611-441D-A3FF-D23920B5567A}" sibTransId="{8526FBED-30FA-4A55-B703-31B596AB02E6}"/>
    <dgm:cxn modelId="{D467C735-93C4-431C-BCE1-89B0B6D263E7}" srcId="{9FB12200-736D-4E24-ABA5-E5D601F24FA0}" destId="{AFFFB8B2-F1B5-406C-B164-73F7BEE5F375}" srcOrd="1" destOrd="0" parTransId="{6AFC50EB-B8AE-4BA7-8D97-CE8B9D526A88}" sibTransId="{1094CC76-C1CA-4BF9-A72B-7D7277BCAF26}"/>
    <dgm:cxn modelId="{9D7E05D3-F23A-EB48-B143-106DD2237A1F}" type="presOf" srcId="{8EC61E33-820D-44D2-A4D8-AAB1B03AE2C7}" destId="{4ACCA728-2FFD-40B0-A06A-D44B5AB70399}" srcOrd="0" destOrd="0" presId="urn:microsoft.com/office/officeart/2005/8/layout/vList5"/>
    <dgm:cxn modelId="{0A2A043D-F3CE-6543-B1C6-22EC17123EAB}" type="presOf" srcId="{AFFFB8B2-F1B5-406C-B164-73F7BEE5F375}" destId="{7AADE4FC-6039-4216-BE0B-39938401FDEC}" srcOrd="0" destOrd="0" presId="urn:microsoft.com/office/officeart/2005/8/layout/vList5"/>
    <dgm:cxn modelId="{36BBE749-014D-4370-AB73-93AD2B0928EF}" srcId="{C9804CFE-C842-42B5-B678-8E06F3F5471D}" destId="{7CA35F6A-C368-405F-94D7-D61692989B28}" srcOrd="0" destOrd="0" parTransId="{D167A791-FCB1-47A9-8019-5C95D6323256}" sibTransId="{8C0DD810-6D57-4C59-91A4-658FB20C89BB}"/>
    <dgm:cxn modelId="{2EA47BBB-E77A-484E-A75B-328D5821D7E6}" type="presOf" srcId="{C32F9197-89B2-4F99-BD7D-53A4A855B561}" destId="{EC14FC96-5110-4E6B-853A-7794670AE200}" srcOrd="0" destOrd="0" presId="urn:microsoft.com/office/officeart/2005/8/layout/vList5"/>
    <dgm:cxn modelId="{7B4B7A02-49F1-4ECB-A6B5-EB8103022055}" srcId="{9FB12200-736D-4E24-ABA5-E5D601F24FA0}" destId="{8EC61E33-820D-44D2-A4D8-AAB1B03AE2C7}" srcOrd="3" destOrd="0" parTransId="{97F5238A-BACA-40B5-A2FA-57848EDDDEBC}" sibTransId="{121ACCE7-8B18-433B-AD61-FDC63632B2D2}"/>
    <dgm:cxn modelId="{04D70137-2F4A-BD4A-BE2D-83099F52337B}" type="presOf" srcId="{7CA35F6A-C368-405F-94D7-D61692989B28}" destId="{35A4DF9E-DAC1-4069-BAE5-797D55552E22}" srcOrd="0" destOrd="0" presId="urn:microsoft.com/office/officeart/2005/8/layout/vList5"/>
    <dgm:cxn modelId="{6BE7BEA2-3DD4-46BD-81EE-6F49266BFE30}" srcId="{AFFFB8B2-F1B5-406C-B164-73F7BEE5F375}" destId="{000313F9-75F0-42B6-BC2E-339C61525E70}" srcOrd="0" destOrd="0" parTransId="{4BD98FF7-6304-41E6-9099-DF101C76F3FD}" sibTransId="{80081225-A366-4002-A2DC-B018E72F0C47}"/>
    <dgm:cxn modelId="{7EA8334A-787F-4C77-93FB-3BCF2758CC61}" srcId="{9FB12200-736D-4E24-ABA5-E5D601F24FA0}" destId="{C9804CFE-C842-42B5-B678-8E06F3F5471D}" srcOrd="2" destOrd="0" parTransId="{2A94EFBB-F2B5-42F1-9AEF-4CA730128924}" sibTransId="{7C6F079A-D5B9-4696-8451-950D8D7BE544}"/>
    <dgm:cxn modelId="{13385ADC-2B40-4649-94D7-C34A13C5F141}" type="presOf" srcId="{08E13745-6C46-49DA-8417-5C53D130CC42}" destId="{9B84F7C1-1760-4E8F-A351-1CF75CA37E4D}" srcOrd="0" destOrd="0" presId="urn:microsoft.com/office/officeart/2005/8/layout/vList5"/>
    <dgm:cxn modelId="{B3DB7F95-8BBD-764C-8BE8-C5052288E576}" type="presOf" srcId="{B7113407-2E5D-4168-9B05-583964C5BE18}" destId="{1E81273A-4664-4E58-9D64-CB4F15421A10}" srcOrd="0" destOrd="0" presId="urn:microsoft.com/office/officeart/2005/8/layout/vList5"/>
    <dgm:cxn modelId="{60B73F94-B997-4510-AAAB-7A47E702209B}" srcId="{9FB12200-736D-4E24-ABA5-E5D601F24FA0}" destId="{B7113407-2E5D-4168-9B05-583964C5BE18}" srcOrd="0" destOrd="0" parTransId="{4ABDA249-7B2A-4812-A793-B1EEA0FF398A}" sibTransId="{5A016083-785A-40D6-9D1E-3AA66D220F0F}"/>
    <dgm:cxn modelId="{B665F517-9A62-8244-AABE-9B08CF4D6DD2}" type="presOf" srcId="{9FB12200-736D-4E24-ABA5-E5D601F24FA0}" destId="{138E5A16-9E03-4469-B9E2-CA4C981E6295}" srcOrd="0" destOrd="0" presId="urn:microsoft.com/office/officeart/2005/8/layout/vList5"/>
    <dgm:cxn modelId="{F26D9DA8-D7DB-D444-ADB2-28FC37446EE5}" type="presOf" srcId="{000313F9-75F0-42B6-BC2E-339C61525E70}" destId="{5A2DBC99-CD7D-4B5F-9CA5-E87ADFB00DDC}" srcOrd="0" destOrd="0" presId="urn:microsoft.com/office/officeart/2005/8/layout/vList5"/>
    <dgm:cxn modelId="{9FB422DF-79F8-954D-BB72-24823B1EA921}" type="presOf" srcId="{C9804CFE-C842-42B5-B678-8E06F3F5471D}" destId="{F94456DE-A31F-483A-9741-6F53BDAD8C05}" srcOrd="0" destOrd="0" presId="urn:microsoft.com/office/officeart/2005/8/layout/vList5"/>
    <dgm:cxn modelId="{B6855433-37BD-4C6F-AB6D-18B598001BF8}" srcId="{B7113407-2E5D-4168-9B05-583964C5BE18}" destId="{C32F9197-89B2-4F99-BD7D-53A4A855B561}" srcOrd="0" destOrd="0" parTransId="{BBE22E18-9B01-40D6-8562-D8D31BA2B061}" sibTransId="{5F6A3E49-D103-4136-8EEA-BC2C8EF2D149}"/>
    <dgm:cxn modelId="{396D43E2-A2ED-3542-9959-6C1F6B2973F8}" type="presParOf" srcId="{138E5A16-9E03-4469-B9E2-CA4C981E6295}" destId="{6A88116E-74FB-4276-8EEB-188824DB8D0D}" srcOrd="0" destOrd="0" presId="urn:microsoft.com/office/officeart/2005/8/layout/vList5"/>
    <dgm:cxn modelId="{206F9310-4874-0F41-B1AA-BE8669264A4A}" type="presParOf" srcId="{6A88116E-74FB-4276-8EEB-188824DB8D0D}" destId="{1E81273A-4664-4E58-9D64-CB4F15421A10}" srcOrd="0" destOrd="0" presId="urn:microsoft.com/office/officeart/2005/8/layout/vList5"/>
    <dgm:cxn modelId="{18B614D2-3A10-8E43-91EE-FED907B2D29B}" type="presParOf" srcId="{6A88116E-74FB-4276-8EEB-188824DB8D0D}" destId="{EC14FC96-5110-4E6B-853A-7794670AE200}" srcOrd="1" destOrd="0" presId="urn:microsoft.com/office/officeart/2005/8/layout/vList5"/>
    <dgm:cxn modelId="{C5EC9EC2-D3B0-4A43-917B-081D43F90828}" type="presParOf" srcId="{138E5A16-9E03-4469-B9E2-CA4C981E6295}" destId="{8D26E530-FE39-445D-8721-4E71EEFB73E4}" srcOrd="1" destOrd="0" presId="urn:microsoft.com/office/officeart/2005/8/layout/vList5"/>
    <dgm:cxn modelId="{E6F0C17E-2E5C-9547-A1C9-68699313B390}" type="presParOf" srcId="{138E5A16-9E03-4469-B9E2-CA4C981E6295}" destId="{CA1253F1-5D87-4368-8958-48B9815AB833}" srcOrd="2" destOrd="0" presId="urn:microsoft.com/office/officeart/2005/8/layout/vList5"/>
    <dgm:cxn modelId="{A063BA11-E06D-7B40-9D6E-8A6982AA616E}" type="presParOf" srcId="{CA1253F1-5D87-4368-8958-48B9815AB833}" destId="{7AADE4FC-6039-4216-BE0B-39938401FDEC}" srcOrd="0" destOrd="0" presId="urn:microsoft.com/office/officeart/2005/8/layout/vList5"/>
    <dgm:cxn modelId="{F357578E-CF69-0A48-8340-D5CE658C41B7}" type="presParOf" srcId="{CA1253F1-5D87-4368-8958-48B9815AB833}" destId="{5A2DBC99-CD7D-4B5F-9CA5-E87ADFB00DDC}" srcOrd="1" destOrd="0" presId="urn:microsoft.com/office/officeart/2005/8/layout/vList5"/>
    <dgm:cxn modelId="{9E996862-E36A-BF4C-B91B-A4989A7ABC9F}" type="presParOf" srcId="{138E5A16-9E03-4469-B9E2-CA4C981E6295}" destId="{017C2DD8-FC4E-4A32-A145-7B2EE558D81C}" srcOrd="3" destOrd="0" presId="urn:microsoft.com/office/officeart/2005/8/layout/vList5"/>
    <dgm:cxn modelId="{B1B6531D-E718-F14D-BBDB-E34E4559E0BE}" type="presParOf" srcId="{138E5A16-9E03-4469-B9E2-CA4C981E6295}" destId="{146594B8-7731-4F9B-859D-E16AF1E9F2AD}" srcOrd="4" destOrd="0" presId="urn:microsoft.com/office/officeart/2005/8/layout/vList5"/>
    <dgm:cxn modelId="{DFA3C37F-1CC3-B342-B339-E61EC596F492}" type="presParOf" srcId="{146594B8-7731-4F9B-859D-E16AF1E9F2AD}" destId="{F94456DE-A31F-483A-9741-6F53BDAD8C05}" srcOrd="0" destOrd="0" presId="urn:microsoft.com/office/officeart/2005/8/layout/vList5"/>
    <dgm:cxn modelId="{8D81565B-52B3-BE40-802F-F7360E5941EE}" type="presParOf" srcId="{146594B8-7731-4F9B-859D-E16AF1E9F2AD}" destId="{35A4DF9E-DAC1-4069-BAE5-797D55552E22}" srcOrd="1" destOrd="0" presId="urn:microsoft.com/office/officeart/2005/8/layout/vList5"/>
    <dgm:cxn modelId="{1AED178E-BBBB-A646-86DB-399BE170F534}" type="presParOf" srcId="{138E5A16-9E03-4469-B9E2-CA4C981E6295}" destId="{77BAC621-F0FC-40E6-A00E-052B2D3D4349}" srcOrd="5" destOrd="0" presId="urn:microsoft.com/office/officeart/2005/8/layout/vList5"/>
    <dgm:cxn modelId="{DD0A22B9-463D-184E-8515-5C2E7A3B1235}" type="presParOf" srcId="{138E5A16-9E03-4469-B9E2-CA4C981E6295}" destId="{282DE027-83D4-4FAA-990F-A7A77661AF39}" srcOrd="6" destOrd="0" presId="urn:microsoft.com/office/officeart/2005/8/layout/vList5"/>
    <dgm:cxn modelId="{B244B304-CD36-E148-B599-CF66F3A01166}" type="presParOf" srcId="{282DE027-83D4-4FAA-990F-A7A77661AF39}" destId="{4ACCA728-2FFD-40B0-A06A-D44B5AB70399}" srcOrd="0" destOrd="0" presId="urn:microsoft.com/office/officeart/2005/8/layout/vList5"/>
    <dgm:cxn modelId="{338C02FB-E225-CA40-BD0E-4512F830FD92}" type="presParOf" srcId="{282DE027-83D4-4FAA-990F-A7A77661AF39}" destId="{9B84F7C1-1760-4E8F-A351-1CF75CA37E4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FB12200-736D-4E24-ABA5-E5D601F24FA0}"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s-ES"/>
        </a:p>
      </dgm:t>
    </dgm:pt>
    <dgm:pt modelId="{B7113407-2E5D-4168-9B05-583964C5BE18}">
      <dgm:prSet phldrT="[Texto]"/>
      <dgm:spPr/>
      <dgm:t>
        <a:bodyPr/>
        <a:lstStyle/>
        <a:p>
          <a:r>
            <a:rPr lang="es-ES" b="1" strike="noStrike" dirty="0" smtClean="0">
              <a:effectLst>
                <a:outerShdw blurRad="38100" dist="38100" dir="2700000" algn="tl">
                  <a:srgbClr val="000000">
                    <a:alpha val="43137"/>
                  </a:srgbClr>
                </a:outerShdw>
              </a:effectLst>
            </a:rPr>
            <a:t>Seguimos caminando con Jesús</a:t>
          </a:r>
          <a:endParaRPr lang="es-ES" b="1" strike="noStrike" dirty="0">
            <a:effectLst>
              <a:outerShdw blurRad="38100" dist="38100" dir="2700000" algn="tl">
                <a:srgbClr val="000000">
                  <a:alpha val="43137"/>
                </a:srgbClr>
              </a:outerShdw>
            </a:effectLst>
          </a:endParaRPr>
        </a:p>
      </dgm:t>
    </dgm:pt>
    <dgm:pt modelId="{4ABDA249-7B2A-4812-A793-B1EEA0FF398A}" type="parTrans" cxnId="{60B73F94-B997-4510-AAAB-7A47E702209B}">
      <dgm:prSet/>
      <dgm:spPr/>
      <dgm:t>
        <a:bodyPr/>
        <a:lstStyle/>
        <a:p>
          <a:endParaRPr lang="es-ES"/>
        </a:p>
      </dgm:t>
    </dgm:pt>
    <dgm:pt modelId="{5A016083-785A-40D6-9D1E-3AA66D220F0F}" type="sibTrans" cxnId="{60B73F94-B997-4510-AAAB-7A47E702209B}">
      <dgm:prSet/>
      <dgm:spPr/>
      <dgm:t>
        <a:bodyPr/>
        <a:lstStyle/>
        <a:p>
          <a:endParaRPr lang="es-ES"/>
        </a:p>
      </dgm:t>
    </dgm:pt>
    <dgm:pt modelId="{C32F9197-89B2-4F99-BD7D-53A4A855B561}">
      <dgm:prSet phldrT="[Texto]"/>
      <dgm:spPr/>
      <dgm:t>
        <a:bodyPr/>
        <a:lstStyle/>
        <a:p>
          <a:r>
            <a:rPr lang="es-ES" dirty="0" smtClean="0"/>
            <a:t>Al iniciar el segundo año</a:t>
          </a:r>
          <a:endParaRPr lang="es-ES" dirty="0"/>
        </a:p>
      </dgm:t>
    </dgm:pt>
    <dgm:pt modelId="{BBE22E18-9B01-40D6-8562-D8D31BA2B061}" type="parTrans" cxnId="{B6855433-37BD-4C6F-AB6D-18B598001BF8}">
      <dgm:prSet/>
      <dgm:spPr/>
      <dgm:t>
        <a:bodyPr/>
        <a:lstStyle/>
        <a:p>
          <a:endParaRPr lang="es-ES"/>
        </a:p>
      </dgm:t>
    </dgm:pt>
    <dgm:pt modelId="{5F6A3E49-D103-4136-8EEA-BC2C8EF2D149}" type="sibTrans" cxnId="{B6855433-37BD-4C6F-AB6D-18B598001BF8}">
      <dgm:prSet/>
      <dgm:spPr/>
      <dgm:t>
        <a:bodyPr/>
        <a:lstStyle/>
        <a:p>
          <a:endParaRPr lang="es-ES"/>
        </a:p>
      </dgm:t>
    </dgm:pt>
    <dgm:pt modelId="{AFFFB8B2-F1B5-406C-B164-73F7BEE5F375}">
      <dgm:prSet phldrT="[Texto]"/>
      <dgm:spPr/>
      <dgm:t>
        <a:bodyPr/>
        <a:lstStyle/>
        <a:p>
          <a:r>
            <a:rPr lang="es-ES" b="1" dirty="0" smtClean="0">
              <a:effectLst>
                <a:outerShdw blurRad="38100" dist="38100" dir="2700000" algn="tl">
                  <a:srgbClr val="000000">
                    <a:alpha val="43137"/>
                  </a:srgbClr>
                </a:outerShdw>
              </a:effectLst>
            </a:rPr>
            <a:t>Entrega del Símbolo de la Fe</a:t>
          </a:r>
          <a:endParaRPr lang="es-ES" b="1" dirty="0">
            <a:effectLst>
              <a:outerShdw blurRad="38100" dist="38100" dir="2700000" algn="tl">
                <a:srgbClr val="000000">
                  <a:alpha val="43137"/>
                </a:srgbClr>
              </a:outerShdw>
            </a:effectLst>
          </a:endParaRPr>
        </a:p>
      </dgm:t>
    </dgm:pt>
    <dgm:pt modelId="{6AFC50EB-B8AE-4BA7-8D97-CE8B9D526A88}" type="parTrans" cxnId="{D467C735-93C4-431C-BCE1-89B0B6D263E7}">
      <dgm:prSet/>
      <dgm:spPr/>
      <dgm:t>
        <a:bodyPr/>
        <a:lstStyle/>
        <a:p>
          <a:endParaRPr lang="es-ES"/>
        </a:p>
      </dgm:t>
    </dgm:pt>
    <dgm:pt modelId="{1094CC76-C1CA-4BF9-A72B-7D7277BCAF26}" type="sibTrans" cxnId="{D467C735-93C4-431C-BCE1-89B0B6D263E7}">
      <dgm:prSet/>
      <dgm:spPr/>
      <dgm:t>
        <a:bodyPr/>
        <a:lstStyle/>
        <a:p>
          <a:endParaRPr lang="es-ES"/>
        </a:p>
      </dgm:t>
    </dgm:pt>
    <dgm:pt modelId="{000313F9-75F0-42B6-BC2E-339C61525E70}">
      <dgm:prSet phldrT="[Texto]"/>
      <dgm:spPr/>
      <dgm:t>
        <a:bodyPr/>
        <a:lstStyle/>
        <a:p>
          <a:r>
            <a:rPr lang="es-ES" dirty="0" smtClean="0"/>
            <a:t>Al concluir la unidad de “Misterio Pascual”</a:t>
          </a:r>
          <a:endParaRPr lang="es-ES" dirty="0"/>
        </a:p>
      </dgm:t>
    </dgm:pt>
    <dgm:pt modelId="{4BD98FF7-6304-41E6-9099-DF101C76F3FD}" type="parTrans" cxnId="{6BE7BEA2-3DD4-46BD-81EE-6F49266BFE30}">
      <dgm:prSet/>
      <dgm:spPr/>
      <dgm:t>
        <a:bodyPr/>
        <a:lstStyle/>
        <a:p>
          <a:endParaRPr lang="es-ES"/>
        </a:p>
      </dgm:t>
    </dgm:pt>
    <dgm:pt modelId="{80081225-A366-4002-A2DC-B018E72F0C47}" type="sibTrans" cxnId="{6BE7BEA2-3DD4-46BD-81EE-6F49266BFE30}">
      <dgm:prSet/>
      <dgm:spPr/>
      <dgm:t>
        <a:bodyPr/>
        <a:lstStyle/>
        <a:p>
          <a:endParaRPr lang="es-ES"/>
        </a:p>
      </dgm:t>
    </dgm:pt>
    <dgm:pt modelId="{C9804CFE-C842-42B5-B678-8E06F3F5471D}">
      <dgm:prSet phldrT="[Texto]"/>
      <dgm:spPr/>
      <dgm:t>
        <a:bodyPr/>
        <a:lstStyle/>
        <a:p>
          <a:r>
            <a:rPr lang="es-ES" b="0" dirty="0" smtClean="0">
              <a:effectLst/>
            </a:rPr>
            <a:t>Escrutinios o Ritos Penitenciales</a:t>
          </a:r>
          <a:endParaRPr lang="es-ES" b="0" dirty="0">
            <a:effectLst/>
          </a:endParaRPr>
        </a:p>
      </dgm:t>
    </dgm:pt>
    <dgm:pt modelId="{2A94EFBB-F2B5-42F1-9AEF-4CA730128924}" type="parTrans" cxnId="{7EA8334A-787F-4C77-93FB-3BCF2758CC61}">
      <dgm:prSet/>
      <dgm:spPr/>
      <dgm:t>
        <a:bodyPr/>
        <a:lstStyle/>
        <a:p>
          <a:endParaRPr lang="es-ES"/>
        </a:p>
      </dgm:t>
    </dgm:pt>
    <dgm:pt modelId="{7C6F079A-D5B9-4696-8451-950D8D7BE544}" type="sibTrans" cxnId="{7EA8334A-787F-4C77-93FB-3BCF2758CC61}">
      <dgm:prSet/>
      <dgm:spPr/>
      <dgm:t>
        <a:bodyPr/>
        <a:lstStyle/>
        <a:p>
          <a:endParaRPr lang="es-ES"/>
        </a:p>
      </dgm:t>
    </dgm:pt>
    <dgm:pt modelId="{7CA35F6A-C368-405F-94D7-D61692989B28}">
      <dgm:prSet phldrT="[Texto]"/>
      <dgm:spPr/>
      <dgm:t>
        <a:bodyPr/>
        <a:lstStyle/>
        <a:p>
          <a:r>
            <a:rPr lang="es-ES" dirty="0" smtClean="0"/>
            <a:t>Al concluir novena unidad sobre el Espíritu Santo</a:t>
          </a:r>
          <a:endParaRPr lang="es-ES" dirty="0"/>
        </a:p>
      </dgm:t>
    </dgm:pt>
    <dgm:pt modelId="{D167A791-FCB1-47A9-8019-5C95D6323256}" type="parTrans" cxnId="{36BBE749-014D-4370-AB73-93AD2B0928EF}">
      <dgm:prSet/>
      <dgm:spPr/>
      <dgm:t>
        <a:bodyPr/>
        <a:lstStyle/>
        <a:p>
          <a:endParaRPr lang="es-ES"/>
        </a:p>
      </dgm:t>
    </dgm:pt>
    <dgm:pt modelId="{8C0DD810-6D57-4C59-91A4-658FB20C89BB}" type="sibTrans" cxnId="{36BBE749-014D-4370-AB73-93AD2B0928EF}">
      <dgm:prSet/>
      <dgm:spPr/>
      <dgm:t>
        <a:bodyPr/>
        <a:lstStyle/>
        <a:p>
          <a:endParaRPr lang="es-ES"/>
        </a:p>
      </dgm:t>
    </dgm:pt>
    <dgm:pt modelId="{8EC61E33-820D-44D2-A4D8-AAB1B03AE2C7}">
      <dgm:prSet phldrT="[Texto]"/>
      <dgm:spPr/>
      <dgm:t>
        <a:bodyPr/>
        <a:lstStyle/>
        <a:p>
          <a:r>
            <a:rPr lang="es-ES" b="1" strike="noStrike" dirty="0" smtClean="0">
              <a:effectLst>
                <a:outerShdw blurRad="38100" dist="38100" dir="2700000" algn="tl">
                  <a:srgbClr val="000000">
                    <a:alpha val="43137"/>
                  </a:srgbClr>
                </a:outerShdw>
              </a:effectLst>
            </a:rPr>
            <a:t>Bautismo de Niños y/o Renovación del Bautismo.</a:t>
          </a:r>
          <a:endParaRPr lang="es-ES" b="1" strike="noStrike" dirty="0">
            <a:effectLst>
              <a:outerShdw blurRad="38100" dist="38100" dir="2700000" algn="tl">
                <a:srgbClr val="000000">
                  <a:alpha val="43137"/>
                </a:srgbClr>
              </a:outerShdw>
            </a:effectLst>
          </a:endParaRPr>
        </a:p>
      </dgm:t>
    </dgm:pt>
    <dgm:pt modelId="{97F5238A-BACA-40B5-A2FA-57848EDDDEBC}" type="parTrans" cxnId="{7B4B7A02-49F1-4ECB-A6B5-EB8103022055}">
      <dgm:prSet/>
      <dgm:spPr/>
      <dgm:t>
        <a:bodyPr/>
        <a:lstStyle/>
        <a:p>
          <a:endParaRPr lang="es-ES"/>
        </a:p>
      </dgm:t>
    </dgm:pt>
    <dgm:pt modelId="{121ACCE7-8B18-433B-AD61-FDC63632B2D2}" type="sibTrans" cxnId="{7B4B7A02-49F1-4ECB-A6B5-EB8103022055}">
      <dgm:prSet/>
      <dgm:spPr/>
      <dgm:t>
        <a:bodyPr/>
        <a:lstStyle/>
        <a:p>
          <a:endParaRPr lang="es-ES"/>
        </a:p>
      </dgm:t>
    </dgm:pt>
    <dgm:pt modelId="{08E13745-6C46-49DA-8417-5C53D130CC42}">
      <dgm:prSet phldrT="[Texto]"/>
      <dgm:spPr/>
      <dgm:t>
        <a:bodyPr/>
        <a:lstStyle/>
        <a:p>
          <a:r>
            <a:rPr lang="es-ES" dirty="0" smtClean="0"/>
            <a:t>Antes de iniciar la unidad 11 (entre dos unidades eclesiológicas)</a:t>
          </a:r>
          <a:endParaRPr lang="es-ES" dirty="0"/>
        </a:p>
      </dgm:t>
    </dgm:pt>
    <dgm:pt modelId="{E587886B-0611-441D-A3FF-D23920B5567A}" type="parTrans" cxnId="{3ED80620-CFE7-4A0B-A743-A7397109B0E6}">
      <dgm:prSet/>
      <dgm:spPr/>
      <dgm:t>
        <a:bodyPr/>
        <a:lstStyle/>
        <a:p>
          <a:endParaRPr lang="es-ES"/>
        </a:p>
      </dgm:t>
    </dgm:pt>
    <dgm:pt modelId="{8526FBED-30FA-4A55-B703-31B596AB02E6}" type="sibTrans" cxnId="{3ED80620-CFE7-4A0B-A743-A7397109B0E6}">
      <dgm:prSet/>
      <dgm:spPr/>
      <dgm:t>
        <a:bodyPr/>
        <a:lstStyle/>
        <a:p>
          <a:endParaRPr lang="es-ES"/>
        </a:p>
      </dgm:t>
    </dgm:pt>
    <dgm:pt modelId="{138E5A16-9E03-4469-B9E2-CA4C981E6295}" type="pres">
      <dgm:prSet presAssocID="{9FB12200-736D-4E24-ABA5-E5D601F24FA0}" presName="Name0" presStyleCnt="0">
        <dgm:presLayoutVars>
          <dgm:dir/>
          <dgm:animLvl val="lvl"/>
          <dgm:resizeHandles val="exact"/>
        </dgm:presLayoutVars>
      </dgm:prSet>
      <dgm:spPr/>
      <dgm:t>
        <a:bodyPr/>
        <a:lstStyle/>
        <a:p>
          <a:endParaRPr lang="es-ES"/>
        </a:p>
      </dgm:t>
    </dgm:pt>
    <dgm:pt modelId="{6A88116E-74FB-4276-8EEB-188824DB8D0D}" type="pres">
      <dgm:prSet presAssocID="{B7113407-2E5D-4168-9B05-583964C5BE18}" presName="linNode" presStyleCnt="0"/>
      <dgm:spPr/>
      <dgm:t>
        <a:bodyPr/>
        <a:lstStyle/>
        <a:p>
          <a:endParaRPr lang="es-CL"/>
        </a:p>
      </dgm:t>
    </dgm:pt>
    <dgm:pt modelId="{1E81273A-4664-4E58-9D64-CB4F15421A10}" type="pres">
      <dgm:prSet presAssocID="{B7113407-2E5D-4168-9B05-583964C5BE18}" presName="parentText" presStyleLbl="node1" presStyleIdx="0" presStyleCnt="4">
        <dgm:presLayoutVars>
          <dgm:chMax val="1"/>
          <dgm:bulletEnabled val="1"/>
        </dgm:presLayoutVars>
      </dgm:prSet>
      <dgm:spPr/>
      <dgm:t>
        <a:bodyPr/>
        <a:lstStyle/>
        <a:p>
          <a:endParaRPr lang="es-ES"/>
        </a:p>
      </dgm:t>
    </dgm:pt>
    <dgm:pt modelId="{EC14FC96-5110-4E6B-853A-7794670AE200}" type="pres">
      <dgm:prSet presAssocID="{B7113407-2E5D-4168-9B05-583964C5BE18}" presName="descendantText" presStyleLbl="alignAccFollowNode1" presStyleIdx="0" presStyleCnt="4">
        <dgm:presLayoutVars>
          <dgm:bulletEnabled val="1"/>
        </dgm:presLayoutVars>
      </dgm:prSet>
      <dgm:spPr/>
      <dgm:t>
        <a:bodyPr/>
        <a:lstStyle/>
        <a:p>
          <a:endParaRPr lang="es-ES"/>
        </a:p>
      </dgm:t>
    </dgm:pt>
    <dgm:pt modelId="{8D26E530-FE39-445D-8721-4E71EEFB73E4}" type="pres">
      <dgm:prSet presAssocID="{5A016083-785A-40D6-9D1E-3AA66D220F0F}" presName="sp" presStyleCnt="0"/>
      <dgm:spPr/>
      <dgm:t>
        <a:bodyPr/>
        <a:lstStyle/>
        <a:p>
          <a:endParaRPr lang="es-CL"/>
        </a:p>
      </dgm:t>
    </dgm:pt>
    <dgm:pt modelId="{CA1253F1-5D87-4368-8958-48B9815AB833}" type="pres">
      <dgm:prSet presAssocID="{AFFFB8B2-F1B5-406C-B164-73F7BEE5F375}" presName="linNode" presStyleCnt="0"/>
      <dgm:spPr/>
      <dgm:t>
        <a:bodyPr/>
        <a:lstStyle/>
        <a:p>
          <a:endParaRPr lang="es-CL"/>
        </a:p>
      </dgm:t>
    </dgm:pt>
    <dgm:pt modelId="{7AADE4FC-6039-4216-BE0B-39938401FDEC}" type="pres">
      <dgm:prSet presAssocID="{AFFFB8B2-F1B5-406C-B164-73F7BEE5F375}" presName="parentText" presStyleLbl="node1" presStyleIdx="1" presStyleCnt="4">
        <dgm:presLayoutVars>
          <dgm:chMax val="1"/>
          <dgm:bulletEnabled val="1"/>
        </dgm:presLayoutVars>
      </dgm:prSet>
      <dgm:spPr/>
      <dgm:t>
        <a:bodyPr/>
        <a:lstStyle/>
        <a:p>
          <a:endParaRPr lang="es-ES"/>
        </a:p>
      </dgm:t>
    </dgm:pt>
    <dgm:pt modelId="{5A2DBC99-CD7D-4B5F-9CA5-E87ADFB00DDC}" type="pres">
      <dgm:prSet presAssocID="{AFFFB8B2-F1B5-406C-B164-73F7BEE5F375}" presName="descendantText" presStyleLbl="alignAccFollowNode1" presStyleIdx="1" presStyleCnt="4">
        <dgm:presLayoutVars>
          <dgm:bulletEnabled val="1"/>
        </dgm:presLayoutVars>
      </dgm:prSet>
      <dgm:spPr/>
      <dgm:t>
        <a:bodyPr/>
        <a:lstStyle/>
        <a:p>
          <a:endParaRPr lang="es-ES"/>
        </a:p>
      </dgm:t>
    </dgm:pt>
    <dgm:pt modelId="{017C2DD8-FC4E-4A32-A145-7B2EE558D81C}" type="pres">
      <dgm:prSet presAssocID="{1094CC76-C1CA-4BF9-A72B-7D7277BCAF26}" presName="sp" presStyleCnt="0"/>
      <dgm:spPr/>
      <dgm:t>
        <a:bodyPr/>
        <a:lstStyle/>
        <a:p>
          <a:endParaRPr lang="es-CL"/>
        </a:p>
      </dgm:t>
    </dgm:pt>
    <dgm:pt modelId="{146594B8-7731-4F9B-859D-E16AF1E9F2AD}" type="pres">
      <dgm:prSet presAssocID="{C9804CFE-C842-42B5-B678-8E06F3F5471D}" presName="linNode" presStyleCnt="0"/>
      <dgm:spPr/>
      <dgm:t>
        <a:bodyPr/>
        <a:lstStyle/>
        <a:p>
          <a:endParaRPr lang="es-CL"/>
        </a:p>
      </dgm:t>
    </dgm:pt>
    <dgm:pt modelId="{F94456DE-A31F-483A-9741-6F53BDAD8C05}" type="pres">
      <dgm:prSet presAssocID="{C9804CFE-C842-42B5-B678-8E06F3F5471D}" presName="parentText" presStyleLbl="node1" presStyleIdx="2" presStyleCnt="4">
        <dgm:presLayoutVars>
          <dgm:chMax val="1"/>
          <dgm:bulletEnabled val="1"/>
        </dgm:presLayoutVars>
      </dgm:prSet>
      <dgm:spPr/>
      <dgm:t>
        <a:bodyPr/>
        <a:lstStyle/>
        <a:p>
          <a:endParaRPr lang="es-ES"/>
        </a:p>
      </dgm:t>
    </dgm:pt>
    <dgm:pt modelId="{35A4DF9E-DAC1-4069-BAE5-797D55552E22}" type="pres">
      <dgm:prSet presAssocID="{C9804CFE-C842-42B5-B678-8E06F3F5471D}" presName="descendantText" presStyleLbl="alignAccFollowNode1" presStyleIdx="2" presStyleCnt="4">
        <dgm:presLayoutVars>
          <dgm:bulletEnabled val="1"/>
        </dgm:presLayoutVars>
      </dgm:prSet>
      <dgm:spPr/>
      <dgm:t>
        <a:bodyPr/>
        <a:lstStyle/>
        <a:p>
          <a:endParaRPr lang="es-ES"/>
        </a:p>
      </dgm:t>
    </dgm:pt>
    <dgm:pt modelId="{77BAC621-F0FC-40E6-A00E-052B2D3D4349}" type="pres">
      <dgm:prSet presAssocID="{7C6F079A-D5B9-4696-8451-950D8D7BE544}" presName="sp" presStyleCnt="0"/>
      <dgm:spPr/>
      <dgm:t>
        <a:bodyPr/>
        <a:lstStyle/>
        <a:p>
          <a:endParaRPr lang="es-CL"/>
        </a:p>
      </dgm:t>
    </dgm:pt>
    <dgm:pt modelId="{282DE027-83D4-4FAA-990F-A7A77661AF39}" type="pres">
      <dgm:prSet presAssocID="{8EC61E33-820D-44D2-A4D8-AAB1B03AE2C7}" presName="linNode" presStyleCnt="0"/>
      <dgm:spPr/>
      <dgm:t>
        <a:bodyPr/>
        <a:lstStyle/>
        <a:p>
          <a:endParaRPr lang="es-CL"/>
        </a:p>
      </dgm:t>
    </dgm:pt>
    <dgm:pt modelId="{4ACCA728-2FFD-40B0-A06A-D44B5AB70399}" type="pres">
      <dgm:prSet presAssocID="{8EC61E33-820D-44D2-A4D8-AAB1B03AE2C7}" presName="parentText" presStyleLbl="node1" presStyleIdx="3" presStyleCnt="4">
        <dgm:presLayoutVars>
          <dgm:chMax val="1"/>
          <dgm:bulletEnabled val="1"/>
        </dgm:presLayoutVars>
      </dgm:prSet>
      <dgm:spPr/>
      <dgm:t>
        <a:bodyPr/>
        <a:lstStyle/>
        <a:p>
          <a:endParaRPr lang="es-ES"/>
        </a:p>
      </dgm:t>
    </dgm:pt>
    <dgm:pt modelId="{9B84F7C1-1760-4E8F-A351-1CF75CA37E4D}" type="pres">
      <dgm:prSet presAssocID="{8EC61E33-820D-44D2-A4D8-AAB1B03AE2C7}" presName="descendantText" presStyleLbl="alignAccFollowNode1" presStyleIdx="3" presStyleCnt="4">
        <dgm:presLayoutVars>
          <dgm:bulletEnabled val="1"/>
        </dgm:presLayoutVars>
      </dgm:prSet>
      <dgm:spPr/>
      <dgm:t>
        <a:bodyPr/>
        <a:lstStyle/>
        <a:p>
          <a:endParaRPr lang="es-ES"/>
        </a:p>
      </dgm:t>
    </dgm:pt>
  </dgm:ptLst>
  <dgm:cxnLst>
    <dgm:cxn modelId="{3ED80620-CFE7-4A0B-A743-A7397109B0E6}" srcId="{8EC61E33-820D-44D2-A4D8-AAB1B03AE2C7}" destId="{08E13745-6C46-49DA-8417-5C53D130CC42}" srcOrd="0" destOrd="0" parTransId="{E587886B-0611-441D-A3FF-D23920B5567A}" sibTransId="{8526FBED-30FA-4A55-B703-31B596AB02E6}"/>
    <dgm:cxn modelId="{D467C735-93C4-431C-BCE1-89B0B6D263E7}" srcId="{9FB12200-736D-4E24-ABA5-E5D601F24FA0}" destId="{AFFFB8B2-F1B5-406C-B164-73F7BEE5F375}" srcOrd="1" destOrd="0" parTransId="{6AFC50EB-B8AE-4BA7-8D97-CE8B9D526A88}" sibTransId="{1094CC76-C1CA-4BF9-A72B-7D7277BCAF26}"/>
    <dgm:cxn modelId="{EB1AFA59-3E66-2E48-8B8E-E99C131F4D0B}" type="presOf" srcId="{000313F9-75F0-42B6-BC2E-339C61525E70}" destId="{5A2DBC99-CD7D-4B5F-9CA5-E87ADFB00DDC}" srcOrd="0" destOrd="0" presId="urn:microsoft.com/office/officeart/2005/8/layout/vList5"/>
    <dgm:cxn modelId="{4DF21480-B417-D448-A72A-B838DEDAB247}" type="presOf" srcId="{B7113407-2E5D-4168-9B05-583964C5BE18}" destId="{1E81273A-4664-4E58-9D64-CB4F15421A10}" srcOrd="0" destOrd="0" presId="urn:microsoft.com/office/officeart/2005/8/layout/vList5"/>
    <dgm:cxn modelId="{36BBE749-014D-4370-AB73-93AD2B0928EF}" srcId="{C9804CFE-C842-42B5-B678-8E06F3F5471D}" destId="{7CA35F6A-C368-405F-94D7-D61692989B28}" srcOrd="0" destOrd="0" parTransId="{D167A791-FCB1-47A9-8019-5C95D6323256}" sibTransId="{8C0DD810-6D57-4C59-91A4-658FB20C89BB}"/>
    <dgm:cxn modelId="{3A78E875-23D6-5B4F-86DD-C5AA25664C3E}" type="presOf" srcId="{C9804CFE-C842-42B5-B678-8E06F3F5471D}" destId="{F94456DE-A31F-483A-9741-6F53BDAD8C05}" srcOrd="0" destOrd="0" presId="urn:microsoft.com/office/officeart/2005/8/layout/vList5"/>
    <dgm:cxn modelId="{7B4B7A02-49F1-4ECB-A6B5-EB8103022055}" srcId="{9FB12200-736D-4E24-ABA5-E5D601F24FA0}" destId="{8EC61E33-820D-44D2-A4D8-AAB1B03AE2C7}" srcOrd="3" destOrd="0" parTransId="{97F5238A-BACA-40B5-A2FA-57848EDDDEBC}" sibTransId="{121ACCE7-8B18-433B-AD61-FDC63632B2D2}"/>
    <dgm:cxn modelId="{6BE7BEA2-3DD4-46BD-81EE-6F49266BFE30}" srcId="{AFFFB8B2-F1B5-406C-B164-73F7BEE5F375}" destId="{000313F9-75F0-42B6-BC2E-339C61525E70}" srcOrd="0" destOrd="0" parTransId="{4BD98FF7-6304-41E6-9099-DF101C76F3FD}" sibTransId="{80081225-A366-4002-A2DC-B018E72F0C47}"/>
    <dgm:cxn modelId="{7EA8334A-787F-4C77-93FB-3BCF2758CC61}" srcId="{9FB12200-736D-4E24-ABA5-E5D601F24FA0}" destId="{C9804CFE-C842-42B5-B678-8E06F3F5471D}" srcOrd="2" destOrd="0" parTransId="{2A94EFBB-F2B5-42F1-9AEF-4CA730128924}" sibTransId="{7C6F079A-D5B9-4696-8451-950D8D7BE544}"/>
    <dgm:cxn modelId="{F60EB79C-743F-5F4F-A89B-C88EFA0AEE30}" type="presOf" srcId="{7CA35F6A-C368-405F-94D7-D61692989B28}" destId="{35A4DF9E-DAC1-4069-BAE5-797D55552E22}" srcOrd="0" destOrd="0" presId="urn:microsoft.com/office/officeart/2005/8/layout/vList5"/>
    <dgm:cxn modelId="{60B73F94-B997-4510-AAAB-7A47E702209B}" srcId="{9FB12200-736D-4E24-ABA5-E5D601F24FA0}" destId="{B7113407-2E5D-4168-9B05-583964C5BE18}" srcOrd="0" destOrd="0" parTransId="{4ABDA249-7B2A-4812-A793-B1EEA0FF398A}" sibTransId="{5A016083-785A-40D6-9D1E-3AA66D220F0F}"/>
    <dgm:cxn modelId="{B6855433-37BD-4C6F-AB6D-18B598001BF8}" srcId="{B7113407-2E5D-4168-9B05-583964C5BE18}" destId="{C32F9197-89B2-4F99-BD7D-53A4A855B561}" srcOrd="0" destOrd="0" parTransId="{BBE22E18-9B01-40D6-8562-D8D31BA2B061}" sibTransId="{5F6A3E49-D103-4136-8EEA-BC2C8EF2D149}"/>
    <dgm:cxn modelId="{7869D6B9-E5F9-7E48-931E-2D066C84176A}" type="presOf" srcId="{8EC61E33-820D-44D2-A4D8-AAB1B03AE2C7}" destId="{4ACCA728-2FFD-40B0-A06A-D44B5AB70399}" srcOrd="0" destOrd="0" presId="urn:microsoft.com/office/officeart/2005/8/layout/vList5"/>
    <dgm:cxn modelId="{13C59BB5-4175-1549-9805-D982B86E7D9A}" type="presOf" srcId="{9FB12200-736D-4E24-ABA5-E5D601F24FA0}" destId="{138E5A16-9E03-4469-B9E2-CA4C981E6295}" srcOrd="0" destOrd="0" presId="urn:microsoft.com/office/officeart/2005/8/layout/vList5"/>
    <dgm:cxn modelId="{037F71A5-D7C5-C347-B88B-E8FF3077C0F9}" type="presOf" srcId="{08E13745-6C46-49DA-8417-5C53D130CC42}" destId="{9B84F7C1-1760-4E8F-A351-1CF75CA37E4D}" srcOrd="0" destOrd="0" presId="urn:microsoft.com/office/officeart/2005/8/layout/vList5"/>
    <dgm:cxn modelId="{64B7118D-478C-BB40-A7BE-8622F00DAFA6}" type="presOf" srcId="{AFFFB8B2-F1B5-406C-B164-73F7BEE5F375}" destId="{7AADE4FC-6039-4216-BE0B-39938401FDEC}" srcOrd="0" destOrd="0" presId="urn:microsoft.com/office/officeart/2005/8/layout/vList5"/>
    <dgm:cxn modelId="{612BB8C5-B219-414D-A3E3-C4B8145FFE9E}" type="presOf" srcId="{C32F9197-89B2-4F99-BD7D-53A4A855B561}" destId="{EC14FC96-5110-4E6B-853A-7794670AE200}" srcOrd="0" destOrd="0" presId="urn:microsoft.com/office/officeart/2005/8/layout/vList5"/>
    <dgm:cxn modelId="{9F02439E-5E74-EA49-B1CD-C94862C5D6B5}" type="presParOf" srcId="{138E5A16-9E03-4469-B9E2-CA4C981E6295}" destId="{6A88116E-74FB-4276-8EEB-188824DB8D0D}" srcOrd="0" destOrd="0" presId="urn:microsoft.com/office/officeart/2005/8/layout/vList5"/>
    <dgm:cxn modelId="{043CEF97-22FA-084D-A94F-39FDF1673994}" type="presParOf" srcId="{6A88116E-74FB-4276-8EEB-188824DB8D0D}" destId="{1E81273A-4664-4E58-9D64-CB4F15421A10}" srcOrd="0" destOrd="0" presId="urn:microsoft.com/office/officeart/2005/8/layout/vList5"/>
    <dgm:cxn modelId="{6B85A3D0-8D11-0449-9879-A5ED57D696DD}" type="presParOf" srcId="{6A88116E-74FB-4276-8EEB-188824DB8D0D}" destId="{EC14FC96-5110-4E6B-853A-7794670AE200}" srcOrd="1" destOrd="0" presId="urn:microsoft.com/office/officeart/2005/8/layout/vList5"/>
    <dgm:cxn modelId="{92C98B56-D7DC-324D-B1DB-A737E27CB8EF}" type="presParOf" srcId="{138E5A16-9E03-4469-B9E2-CA4C981E6295}" destId="{8D26E530-FE39-445D-8721-4E71EEFB73E4}" srcOrd="1" destOrd="0" presId="urn:microsoft.com/office/officeart/2005/8/layout/vList5"/>
    <dgm:cxn modelId="{87F630F0-D4D4-CB4B-BD40-140F66679DCA}" type="presParOf" srcId="{138E5A16-9E03-4469-B9E2-CA4C981E6295}" destId="{CA1253F1-5D87-4368-8958-48B9815AB833}" srcOrd="2" destOrd="0" presId="urn:microsoft.com/office/officeart/2005/8/layout/vList5"/>
    <dgm:cxn modelId="{EFA408A1-A3F7-554E-8F53-22060C6F155E}" type="presParOf" srcId="{CA1253F1-5D87-4368-8958-48B9815AB833}" destId="{7AADE4FC-6039-4216-BE0B-39938401FDEC}" srcOrd="0" destOrd="0" presId="urn:microsoft.com/office/officeart/2005/8/layout/vList5"/>
    <dgm:cxn modelId="{4988438D-6095-4741-81C5-F5C2ACF57E9E}" type="presParOf" srcId="{CA1253F1-5D87-4368-8958-48B9815AB833}" destId="{5A2DBC99-CD7D-4B5F-9CA5-E87ADFB00DDC}" srcOrd="1" destOrd="0" presId="urn:microsoft.com/office/officeart/2005/8/layout/vList5"/>
    <dgm:cxn modelId="{4E1FB36C-9094-944A-9C5C-6FFF2DD0E005}" type="presParOf" srcId="{138E5A16-9E03-4469-B9E2-CA4C981E6295}" destId="{017C2DD8-FC4E-4A32-A145-7B2EE558D81C}" srcOrd="3" destOrd="0" presId="urn:microsoft.com/office/officeart/2005/8/layout/vList5"/>
    <dgm:cxn modelId="{4927C893-FE55-5646-B6AA-B8DAF8BC506D}" type="presParOf" srcId="{138E5A16-9E03-4469-B9E2-CA4C981E6295}" destId="{146594B8-7731-4F9B-859D-E16AF1E9F2AD}" srcOrd="4" destOrd="0" presId="urn:microsoft.com/office/officeart/2005/8/layout/vList5"/>
    <dgm:cxn modelId="{0AF9E61C-0200-FB4D-87BD-C247FD617002}" type="presParOf" srcId="{146594B8-7731-4F9B-859D-E16AF1E9F2AD}" destId="{F94456DE-A31F-483A-9741-6F53BDAD8C05}" srcOrd="0" destOrd="0" presId="urn:microsoft.com/office/officeart/2005/8/layout/vList5"/>
    <dgm:cxn modelId="{BD7B4755-17CD-1140-83B9-C4A6755C2F2E}" type="presParOf" srcId="{146594B8-7731-4F9B-859D-E16AF1E9F2AD}" destId="{35A4DF9E-DAC1-4069-BAE5-797D55552E22}" srcOrd="1" destOrd="0" presId="urn:microsoft.com/office/officeart/2005/8/layout/vList5"/>
    <dgm:cxn modelId="{57D702B8-AEA0-3142-90EC-F250D24F1912}" type="presParOf" srcId="{138E5A16-9E03-4469-B9E2-CA4C981E6295}" destId="{77BAC621-F0FC-40E6-A00E-052B2D3D4349}" srcOrd="5" destOrd="0" presId="urn:microsoft.com/office/officeart/2005/8/layout/vList5"/>
    <dgm:cxn modelId="{75C94BE0-D67B-DF43-82BF-9D03EC0A636E}" type="presParOf" srcId="{138E5A16-9E03-4469-B9E2-CA4C981E6295}" destId="{282DE027-83D4-4FAA-990F-A7A77661AF39}" srcOrd="6" destOrd="0" presId="urn:microsoft.com/office/officeart/2005/8/layout/vList5"/>
    <dgm:cxn modelId="{A4482F13-FEE3-2843-AF36-91694615A303}" type="presParOf" srcId="{282DE027-83D4-4FAA-990F-A7A77661AF39}" destId="{4ACCA728-2FFD-40B0-A06A-D44B5AB70399}" srcOrd="0" destOrd="0" presId="urn:microsoft.com/office/officeart/2005/8/layout/vList5"/>
    <dgm:cxn modelId="{60D719CB-09D3-604F-B6B4-80B63528BEE7}" type="presParOf" srcId="{282DE027-83D4-4FAA-990F-A7A77661AF39}" destId="{9B84F7C1-1760-4E8F-A351-1CF75CA37E4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6B81731-65C7-8E41-9E4B-E2F001C9115D}" type="doc">
      <dgm:prSet loTypeId="urn:microsoft.com/office/officeart/2005/8/layout/list1" loCatId="" qsTypeId="urn:microsoft.com/office/officeart/2005/8/quickstyle/simple4" qsCatId="simple" csTypeId="urn:microsoft.com/office/officeart/2005/8/colors/colorful1" csCatId="colorful" phldr="1"/>
      <dgm:spPr/>
      <dgm:t>
        <a:bodyPr/>
        <a:lstStyle/>
        <a:p>
          <a:endParaRPr lang="es-ES_tradnl"/>
        </a:p>
      </dgm:t>
    </dgm:pt>
    <dgm:pt modelId="{3534BE81-718B-024F-9866-B7EFD19A3F2C}">
      <dgm:prSet phldrT="[Texto]"/>
      <dgm:spPr>
        <a:solidFill>
          <a:srgbClr val="FF0000"/>
        </a:solidFill>
      </dgm:spPr>
      <dgm:t>
        <a:bodyPr/>
        <a:lstStyle/>
        <a:p>
          <a:r>
            <a:rPr lang="es-ES_tradnl" dirty="0" smtClean="0"/>
            <a:t>Ser</a:t>
          </a:r>
          <a:endParaRPr lang="es-ES_tradnl" dirty="0"/>
        </a:p>
      </dgm:t>
    </dgm:pt>
    <dgm:pt modelId="{DB48D81B-AAF3-F043-A3E9-5005FF22A0F9}" type="parTrans" cxnId="{197DE90B-9B20-3A44-8611-9600B9A54C66}">
      <dgm:prSet/>
      <dgm:spPr/>
      <dgm:t>
        <a:bodyPr/>
        <a:lstStyle/>
        <a:p>
          <a:endParaRPr lang="es-ES_tradnl"/>
        </a:p>
      </dgm:t>
    </dgm:pt>
    <dgm:pt modelId="{AEE834C2-6837-724A-A7BF-BBB0257B902E}" type="sibTrans" cxnId="{197DE90B-9B20-3A44-8611-9600B9A54C66}">
      <dgm:prSet/>
      <dgm:spPr/>
      <dgm:t>
        <a:bodyPr/>
        <a:lstStyle/>
        <a:p>
          <a:endParaRPr lang="es-ES_tradnl"/>
        </a:p>
      </dgm:t>
    </dgm:pt>
    <dgm:pt modelId="{58B2F66C-CEEB-CC4E-95B3-7F76933245CC}">
      <dgm:prSet phldrT="[Texto]"/>
      <dgm:spPr>
        <a:solidFill>
          <a:srgbClr val="0070C0"/>
        </a:solidFill>
      </dgm:spPr>
      <dgm:t>
        <a:bodyPr/>
        <a:lstStyle/>
        <a:p>
          <a:r>
            <a:rPr lang="es-ES_tradnl" dirty="0" smtClean="0"/>
            <a:t>Saber</a:t>
          </a:r>
          <a:endParaRPr lang="es-ES_tradnl" dirty="0"/>
        </a:p>
      </dgm:t>
    </dgm:pt>
    <dgm:pt modelId="{80312125-63FC-C64B-BA8E-723F4F174B6C}" type="parTrans" cxnId="{DCE2562C-A2DA-9644-83DB-6424D4146E6A}">
      <dgm:prSet/>
      <dgm:spPr/>
      <dgm:t>
        <a:bodyPr/>
        <a:lstStyle/>
        <a:p>
          <a:endParaRPr lang="es-ES_tradnl"/>
        </a:p>
      </dgm:t>
    </dgm:pt>
    <dgm:pt modelId="{EA134551-E294-8249-8DA2-C89782392802}" type="sibTrans" cxnId="{DCE2562C-A2DA-9644-83DB-6424D4146E6A}">
      <dgm:prSet/>
      <dgm:spPr/>
      <dgm:t>
        <a:bodyPr/>
        <a:lstStyle/>
        <a:p>
          <a:endParaRPr lang="es-ES_tradnl"/>
        </a:p>
      </dgm:t>
    </dgm:pt>
    <dgm:pt modelId="{BCCFA57F-72C6-4E46-8E25-D04F014F2A35}">
      <dgm:prSet phldrT="[Texto]"/>
      <dgm:spPr/>
      <dgm:t>
        <a:bodyPr/>
        <a:lstStyle/>
        <a:p>
          <a:r>
            <a:rPr lang="es-ES_tradnl" dirty="0" smtClean="0"/>
            <a:t>Saber hacer</a:t>
          </a:r>
          <a:endParaRPr lang="es-ES_tradnl" dirty="0"/>
        </a:p>
      </dgm:t>
    </dgm:pt>
    <dgm:pt modelId="{2369642B-C476-344E-B2C5-30E6469FC2EF}" type="parTrans" cxnId="{30D59C3A-E3AB-F146-87EF-18BF2A2EF4AF}">
      <dgm:prSet/>
      <dgm:spPr/>
      <dgm:t>
        <a:bodyPr/>
        <a:lstStyle/>
        <a:p>
          <a:endParaRPr lang="es-ES_tradnl"/>
        </a:p>
      </dgm:t>
    </dgm:pt>
    <dgm:pt modelId="{B69A6169-A611-F84E-AF92-5B6497D49AD5}" type="sibTrans" cxnId="{30D59C3A-E3AB-F146-87EF-18BF2A2EF4AF}">
      <dgm:prSet/>
      <dgm:spPr/>
      <dgm:t>
        <a:bodyPr/>
        <a:lstStyle/>
        <a:p>
          <a:endParaRPr lang="es-ES_tradnl"/>
        </a:p>
      </dgm:t>
    </dgm:pt>
    <dgm:pt modelId="{52593C33-122A-AB43-AB9A-B859B4C3B1C8}" type="pres">
      <dgm:prSet presAssocID="{F6B81731-65C7-8E41-9E4B-E2F001C9115D}" presName="linear" presStyleCnt="0">
        <dgm:presLayoutVars>
          <dgm:dir/>
          <dgm:animLvl val="lvl"/>
          <dgm:resizeHandles val="exact"/>
        </dgm:presLayoutVars>
      </dgm:prSet>
      <dgm:spPr/>
      <dgm:t>
        <a:bodyPr/>
        <a:lstStyle/>
        <a:p>
          <a:endParaRPr lang="es-CL"/>
        </a:p>
      </dgm:t>
    </dgm:pt>
    <dgm:pt modelId="{BBB1CC30-F70F-3F42-86EC-EE2EA73E1D80}" type="pres">
      <dgm:prSet presAssocID="{3534BE81-718B-024F-9866-B7EFD19A3F2C}" presName="parentLin" presStyleCnt="0"/>
      <dgm:spPr/>
      <dgm:t>
        <a:bodyPr/>
        <a:lstStyle/>
        <a:p>
          <a:endParaRPr lang="es-CL"/>
        </a:p>
      </dgm:t>
    </dgm:pt>
    <dgm:pt modelId="{8A167BD7-0AC6-6248-B86D-A3C10A0A64AE}" type="pres">
      <dgm:prSet presAssocID="{3534BE81-718B-024F-9866-B7EFD19A3F2C}" presName="parentLeftMargin" presStyleLbl="node1" presStyleIdx="0" presStyleCnt="3"/>
      <dgm:spPr/>
      <dgm:t>
        <a:bodyPr/>
        <a:lstStyle/>
        <a:p>
          <a:endParaRPr lang="es-CL"/>
        </a:p>
      </dgm:t>
    </dgm:pt>
    <dgm:pt modelId="{650E2741-C12D-5C48-A69B-2195F3175D4C}" type="pres">
      <dgm:prSet presAssocID="{3534BE81-718B-024F-9866-B7EFD19A3F2C}" presName="parentText" presStyleLbl="node1" presStyleIdx="0" presStyleCnt="3" custScaleX="61533">
        <dgm:presLayoutVars>
          <dgm:chMax val="0"/>
          <dgm:bulletEnabled val="1"/>
        </dgm:presLayoutVars>
      </dgm:prSet>
      <dgm:spPr/>
      <dgm:t>
        <a:bodyPr/>
        <a:lstStyle/>
        <a:p>
          <a:endParaRPr lang="es-CL"/>
        </a:p>
      </dgm:t>
    </dgm:pt>
    <dgm:pt modelId="{3582E1BA-EBC2-4E4E-91CA-B04B247FB069}" type="pres">
      <dgm:prSet presAssocID="{3534BE81-718B-024F-9866-B7EFD19A3F2C}" presName="negativeSpace" presStyleCnt="0"/>
      <dgm:spPr/>
      <dgm:t>
        <a:bodyPr/>
        <a:lstStyle/>
        <a:p>
          <a:endParaRPr lang="es-CL"/>
        </a:p>
      </dgm:t>
    </dgm:pt>
    <dgm:pt modelId="{6C509902-7080-EF4A-984D-93003F72E9A7}" type="pres">
      <dgm:prSet presAssocID="{3534BE81-718B-024F-9866-B7EFD19A3F2C}" presName="childText" presStyleLbl="conFgAcc1" presStyleIdx="0" presStyleCnt="3" custScaleX="60672">
        <dgm:presLayoutVars>
          <dgm:bulletEnabled val="1"/>
        </dgm:presLayoutVars>
      </dgm:prSet>
      <dgm:spPr/>
      <dgm:t>
        <a:bodyPr/>
        <a:lstStyle/>
        <a:p>
          <a:endParaRPr lang="es-CL"/>
        </a:p>
      </dgm:t>
    </dgm:pt>
    <dgm:pt modelId="{98236E3F-EC69-1648-B96E-689A961ECE62}" type="pres">
      <dgm:prSet presAssocID="{AEE834C2-6837-724A-A7BF-BBB0257B902E}" presName="spaceBetweenRectangles" presStyleCnt="0"/>
      <dgm:spPr/>
      <dgm:t>
        <a:bodyPr/>
        <a:lstStyle/>
        <a:p>
          <a:endParaRPr lang="es-CL"/>
        </a:p>
      </dgm:t>
    </dgm:pt>
    <dgm:pt modelId="{74460F16-132A-C440-805A-0BA340EBD6CB}" type="pres">
      <dgm:prSet presAssocID="{58B2F66C-CEEB-CC4E-95B3-7F76933245CC}" presName="parentLin" presStyleCnt="0"/>
      <dgm:spPr/>
      <dgm:t>
        <a:bodyPr/>
        <a:lstStyle/>
        <a:p>
          <a:endParaRPr lang="es-CL"/>
        </a:p>
      </dgm:t>
    </dgm:pt>
    <dgm:pt modelId="{23B6BAF1-F547-9341-A2D2-0F3782DC57EF}" type="pres">
      <dgm:prSet presAssocID="{58B2F66C-CEEB-CC4E-95B3-7F76933245CC}" presName="parentLeftMargin" presStyleLbl="node1" presStyleIdx="0" presStyleCnt="3"/>
      <dgm:spPr/>
      <dgm:t>
        <a:bodyPr/>
        <a:lstStyle/>
        <a:p>
          <a:endParaRPr lang="es-CL"/>
        </a:p>
      </dgm:t>
    </dgm:pt>
    <dgm:pt modelId="{C8AF8A73-1273-0B45-8D33-A92DEB9AEAA1}" type="pres">
      <dgm:prSet presAssocID="{58B2F66C-CEEB-CC4E-95B3-7F76933245CC}" presName="parentText" presStyleLbl="node1" presStyleIdx="1" presStyleCnt="3" custScaleX="61533">
        <dgm:presLayoutVars>
          <dgm:chMax val="0"/>
          <dgm:bulletEnabled val="1"/>
        </dgm:presLayoutVars>
      </dgm:prSet>
      <dgm:spPr/>
      <dgm:t>
        <a:bodyPr/>
        <a:lstStyle/>
        <a:p>
          <a:endParaRPr lang="es-CL"/>
        </a:p>
      </dgm:t>
    </dgm:pt>
    <dgm:pt modelId="{825DD17E-017E-D740-A460-5BC96C0CDD06}" type="pres">
      <dgm:prSet presAssocID="{58B2F66C-CEEB-CC4E-95B3-7F76933245CC}" presName="negativeSpace" presStyleCnt="0"/>
      <dgm:spPr/>
      <dgm:t>
        <a:bodyPr/>
        <a:lstStyle/>
        <a:p>
          <a:endParaRPr lang="es-CL"/>
        </a:p>
      </dgm:t>
    </dgm:pt>
    <dgm:pt modelId="{0FB6D901-EFF8-404D-90A5-D6D04F62D737}" type="pres">
      <dgm:prSet presAssocID="{58B2F66C-CEEB-CC4E-95B3-7F76933245CC}" presName="childText" presStyleLbl="conFgAcc1" presStyleIdx="1" presStyleCnt="3" custScaleX="60672">
        <dgm:presLayoutVars>
          <dgm:bulletEnabled val="1"/>
        </dgm:presLayoutVars>
      </dgm:prSet>
      <dgm:spPr/>
      <dgm:t>
        <a:bodyPr/>
        <a:lstStyle/>
        <a:p>
          <a:endParaRPr lang="es-CL"/>
        </a:p>
      </dgm:t>
    </dgm:pt>
    <dgm:pt modelId="{47452CC5-BAC5-4143-B21C-A492820F4C97}" type="pres">
      <dgm:prSet presAssocID="{EA134551-E294-8249-8DA2-C89782392802}" presName="spaceBetweenRectangles" presStyleCnt="0"/>
      <dgm:spPr/>
      <dgm:t>
        <a:bodyPr/>
        <a:lstStyle/>
        <a:p>
          <a:endParaRPr lang="es-CL"/>
        </a:p>
      </dgm:t>
    </dgm:pt>
    <dgm:pt modelId="{464348BB-D5A2-1240-A3E3-E91C4BE70206}" type="pres">
      <dgm:prSet presAssocID="{BCCFA57F-72C6-4E46-8E25-D04F014F2A35}" presName="parentLin" presStyleCnt="0"/>
      <dgm:spPr/>
      <dgm:t>
        <a:bodyPr/>
        <a:lstStyle/>
        <a:p>
          <a:endParaRPr lang="es-CL"/>
        </a:p>
      </dgm:t>
    </dgm:pt>
    <dgm:pt modelId="{A059B156-1054-014E-A49D-0150E7D37725}" type="pres">
      <dgm:prSet presAssocID="{BCCFA57F-72C6-4E46-8E25-D04F014F2A35}" presName="parentLeftMargin" presStyleLbl="node1" presStyleIdx="1" presStyleCnt="3"/>
      <dgm:spPr/>
      <dgm:t>
        <a:bodyPr/>
        <a:lstStyle/>
        <a:p>
          <a:endParaRPr lang="es-CL"/>
        </a:p>
      </dgm:t>
    </dgm:pt>
    <dgm:pt modelId="{F599FF55-4164-3342-AC6F-111F66D90933}" type="pres">
      <dgm:prSet presAssocID="{BCCFA57F-72C6-4E46-8E25-D04F014F2A35}" presName="parentText" presStyleLbl="node1" presStyleIdx="2" presStyleCnt="3" custScaleX="61533">
        <dgm:presLayoutVars>
          <dgm:chMax val="0"/>
          <dgm:bulletEnabled val="1"/>
        </dgm:presLayoutVars>
      </dgm:prSet>
      <dgm:spPr/>
      <dgm:t>
        <a:bodyPr/>
        <a:lstStyle/>
        <a:p>
          <a:endParaRPr lang="es-CL"/>
        </a:p>
      </dgm:t>
    </dgm:pt>
    <dgm:pt modelId="{D900E859-313F-BB4A-8D2E-4320D583402E}" type="pres">
      <dgm:prSet presAssocID="{BCCFA57F-72C6-4E46-8E25-D04F014F2A35}" presName="negativeSpace" presStyleCnt="0"/>
      <dgm:spPr/>
      <dgm:t>
        <a:bodyPr/>
        <a:lstStyle/>
        <a:p>
          <a:endParaRPr lang="es-CL"/>
        </a:p>
      </dgm:t>
    </dgm:pt>
    <dgm:pt modelId="{D3834EB7-49C6-FE46-995E-31549B5D40F4}" type="pres">
      <dgm:prSet presAssocID="{BCCFA57F-72C6-4E46-8E25-D04F014F2A35}" presName="childText" presStyleLbl="conFgAcc1" presStyleIdx="2" presStyleCnt="3" custScaleX="60672">
        <dgm:presLayoutVars>
          <dgm:bulletEnabled val="1"/>
        </dgm:presLayoutVars>
      </dgm:prSet>
      <dgm:spPr/>
      <dgm:t>
        <a:bodyPr/>
        <a:lstStyle/>
        <a:p>
          <a:endParaRPr lang="es-CL"/>
        </a:p>
      </dgm:t>
    </dgm:pt>
  </dgm:ptLst>
  <dgm:cxnLst>
    <dgm:cxn modelId="{8419945D-2FD5-664A-869E-2B7083C20F5B}" type="presOf" srcId="{58B2F66C-CEEB-CC4E-95B3-7F76933245CC}" destId="{23B6BAF1-F547-9341-A2D2-0F3782DC57EF}" srcOrd="0" destOrd="0" presId="urn:microsoft.com/office/officeart/2005/8/layout/list1"/>
    <dgm:cxn modelId="{DCE2562C-A2DA-9644-83DB-6424D4146E6A}" srcId="{F6B81731-65C7-8E41-9E4B-E2F001C9115D}" destId="{58B2F66C-CEEB-CC4E-95B3-7F76933245CC}" srcOrd="1" destOrd="0" parTransId="{80312125-63FC-C64B-BA8E-723F4F174B6C}" sibTransId="{EA134551-E294-8249-8DA2-C89782392802}"/>
    <dgm:cxn modelId="{59A7DFEE-D79B-E140-95A0-6A3FA5E3DD2F}" type="presOf" srcId="{3534BE81-718B-024F-9866-B7EFD19A3F2C}" destId="{8A167BD7-0AC6-6248-B86D-A3C10A0A64AE}" srcOrd="0" destOrd="0" presId="urn:microsoft.com/office/officeart/2005/8/layout/list1"/>
    <dgm:cxn modelId="{197DE90B-9B20-3A44-8611-9600B9A54C66}" srcId="{F6B81731-65C7-8E41-9E4B-E2F001C9115D}" destId="{3534BE81-718B-024F-9866-B7EFD19A3F2C}" srcOrd="0" destOrd="0" parTransId="{DB48D81B-AAF3-F043-A3E9-5005FF22A0F9}" sibTransId="{AEE834C2-6837-724A-A7BF-BBB0257B902E}"/>
    <dgm:cxn modelId="{1B3BE51A-8148-CC45-85F2-0C0690B10962}" type="presOf" srcId="{3534BE81-718B-024F-9866-B7EFD19A3F2C}" destId="{650E2741-C12D-5C48-A69B-2195F3175D4C}" srcOrd="1" destOrd="0" presId="urn:microsoft.com/office/officeart/2005/8/layout/list1"/>
    <dgm:cxn modelId="{C3527B26-713F-5843-9F3D-01C2D18B3786}" type="presOf" srcId="{BCCFA57F-72C6-4E46-8E25-D04F014F2A35}" destId="{A059B156-1054-014E-A49D-0150E7D37725}" srcOrd="0" destOrd="0" presId="urn:microsoft.com/office/officeart/2005/8/layout/list1"/>
    <dgm:cxn modelId="{25972E1C-9601-1B44-ABCD-140415AA82AD}" type="presOf" srcId="{BCCFA57F-72C6-4E46-8E25-D04F014F2A35}" destId="{F599FF55-4164-3342-AC6F-111F66D90933}" srcOrd="1" destOrd="0" presId="urn:microsoft.com/office/officeart/2005/8/layout/list1"/>
    <dgm:cxn modelId="{262D4DB5-247C-2242-AA6F-9CED03CF9A93}" type="presOf" srcId="{F6B81731-65C7-8E41-9E4B-E2F001C9115D}" destId="{52593C33-122A-AB43-AB9A-B859B4C3B1C8}" srcOrd="0" destOrd="0" presId="urn:microsoft.com/office/officeart/2005/8/layout/list1"/>
    <dgm:cxn modelId="{5A42E80B-A256-4F40-8244-A6BB48AA155A}" type="presOf" srcId="{58B2F66C-CEEB-CC4E-95B3-7F76933245CC}" destId="{C8AF8A73-1273-0B45-8D33-A92DEB9AEAA1}" srcOrd="1" destOrd="0" presId="urn:microsoft.com/office/officeart/2005/8/layout/list1"/>
    <dgm:cxn modelId="{30D59C3A-E3AB-F146-87EF-18BF2A2EF4AF}" srcId="{F6B81731-65C7-8E41-9E4B-E2F001C9115D}" destId="{BCCFA57F-72C6-4E46-8E25-D04F014F2A35}" srcOrd="2" destOrd="0" parTransId="{2369642B-C476-344E-B2C5-30E6469FC2EF}" sibTransId="{B69A6169-A611-F84E-AF92-5B6497D49AD5}"/>
    <dgm:cxn modelId="{CCDC4189-880F-8E45-A232-1155946D3924}" type="presParOf" srcId="{52593C33-122A-AB43-AB9A-B859B4C3B1C8}" destId="{BBB1CC30-F70F-3F42-86EC-EE2EA73E1D80}" srcOrd="0" destOrd="0" presId="urn:microsoft.com/office/officeart/2005/8/layout/list1"/>
    <dgm:cxn modelId="{41B67C23-487E-2D4C-AE13-34053FF9BC4A}" type="presParOf" srcId="{BBB1CC30-F70F-3F42-86EC-EE2EA73E1D80}" destId="{8A167BD7-0AC6-6248-B86D-A3C10A0A64AE}" srcOrd="0" destOrd="0" presId="urn:microsoft.com/office/officeart/2005/8/layout/list1"/>
    <dgm:cxn modelId="{5DB0FCEE-8677-E249-B6D3-CAE588E3AE35}" type="presParOf" srcId="{BBB1CC30-F70F-3F42-86EC-EE2EA73E1D80}" destId="{650E2741-C12D-5C48-A69B-2195F3175D4C}" srcOrd="1" destOrd="0" presId="urn:microsoft.com/office/officeart/2005/8/layout/list1"/>
    <dgm:cxn modelId="{9D6939F6-29A6-5D4C-8473-AFDD624137B2}" type="presParOf" srcId="{52593C33-122A-AB43-AB9A-B859B4C3B1C8}" destId="{3582E1BA-EBC2-4E4E-91CA-B04B247FB069}" srcOrd="1" destOrd="0" presId="urn:microsoft.com/office/officeart/2005/8/layout/list1"/>
    <dgm:cxn modelId="{3421620A-C0B1-3F4C-8AEC-196F9EEE4349}" type="presParOf" srcId="{52593C33-122A-AB43-AB9A-B859B4C3B1C8}" destId="{6C509902-7080-EF4A-984D-93003F72E9A7}" srcOrd="2" destOrd="0" presId="urn:microsoft.com/office/officeart/2005/8/layout/list1"/>
    <dgm:cxn modelId="{DE8A59CC-32A1-204F-B69E-E849AFD51649}" type="presParOf" srcId="{52593C33-122A-AB43-AB9A-B859B4C3B1C8}" destId="{98236E3F-EC69-1648-B96E-689A961ECE62}" srcOrd="3" destOrd="0" presId="urn:microsoft.com/office/officeart/2005/8/layout/list1"/>
    <dgm:cxn modelId="{5A78A475-4027-534C-93B7-44388440D9D7}" type="presParOf" srcId="{52593C33-122A-AB43-AB9A-B859B4C3B1C8}" destId="{74460F16-132A-C440-805A-0BA340EBD6CB}" srcOrd="4" destOrd="0" presId="urn:microsoft.com/office/officeart/2005/8/layout/list1"/>
    <dgm:cxn modelId="{D3937B4C-026B-8140-91C4-ACAAC76F84F2}" type="presParOf" srcId="{74460F16-132A-C440-805A-0BA340EBD6CB}" destId="{23B6BAF1-F547-9341-A2D2-0F3782DC57EF}" srcOrd="0" destOrd="0" presId="urn:microsoft.com/office/officeart/2005/8/layout/list1"/>
    <dgm:cxn modelId="{9BEA8210-CA50-C341-A7CD-849A886447A7}" type="presParOf" srcId="{74460F16-132A-C440-805A-0BA340EBD6CB}" destId="{C8AF8A73-1273-0B45-8D33-A92DEB9AEAA1}" srcOrd="1" destOrd="0" presId="urn:microsoft.com/office/officeart/2005/8/layout/list1"/>
    <dgm:cxn modelId="{E26AAD5C-8D20-D746-9C48-97F388BC3FB3}" type="presParOf" srcId="{52593C33-122A-AB43-AB9A-B859B4C3B1C8}" destId="{825DD17E-017E-D740-A460-5BC96C0CDD06}" srcOrd="5" destOrd="0" presId="urn:microsoft.com/office/officeart/2005/8/layout/list1"/>
    <dgm:cxn modelId="{8CE113B5-402E-644B-85FD-3D2950923DD5}" type="presParOf" srcId="{52593C33-122A-AB43-AB9A-B859B4C3B1C8}" destId="{0FB6D901-EFF8-404D-90A5-D6D04F62D737}" srcOrd="6" destOrd="0" presId="urn:microsoft.com/office/officeart/2005/8/layout/list1"/>
    <dgm:cxn modelId="{48BA22B8-73E4-5E43-9842-31F97374176B}" type="presParOf" srcId="{52593C33-122A-AB43-AB9A-B859B4C3B1C8}" destId="{47452CC5-BAC5-4143-B21C-A492820F4C97}" srcOrd="7" destOrd="0" presId="urn:microsoft.com/office/officeart/2005/8/layout/list1"/>
    <dgm:cxn modelId="{43A6C770-EA0A-F24A-8109-6D41A7B10CAB}" type="presParOf" srcId="{52593C33-122A-AB43-AB9A-B859B4C3B1C8}" destId="{464348BB-D5A2-1240-A3E3-E91C4BE70206}" srcOrd="8" destOrd="0" presId="urn:microsoft.com/office/officeart/2005/8/layout/list1"/>
    <dgm:cxn modelId="{3D1C5891-1050-934C-A151-D3D52F4482F9}" type="presParOf" srcId="{464348BB-D5A2-1240-A3E3-E91C4BE70206}" destId="{A059B156-1054-014E-A49D-0150E7D37725}" srcOrd="0" destOrd="0" presId="urn:microsoft.com/office/officeart/2005/8/layout/list1"/>
    <dgm:cxn modelId="{906EB34B-9D0C-E34F-891B-888C257C8A86}" type="presParOf" srcId="{464348BB-D5A2-1240-A3E3-E91C4BE70206}" destId="{F599FF55-4164-3342-AC6F-111F66D90933}" srcOrd="1" destOrd="0" presId="urn:microsoft.com/office/officeart/2005/8/layout/list1"/>
    <dgm:cxn modelId="{B753F959-4E6E-0942-B702-BE7BECB30C2D}" type="presParOf" srcId="{52593C33-122A-AB43-AB9A-B859B4C3B1C8}" destId="{D900E859-313F-BB4A-8D2E-4320D583402E}" srcOrd="9" destOrd="0" presId="urn:microsoft.com/office/officeart/2005/8/layout/list1"/>
    <dgm:cxn modelId="{41145007-F394-6E4B-A841-B0EF2D703BB8}" type="presParOf" srcId="{52593C33-122A-AB43-AB9A-B859B4C3B1C8}" destId="{D3834EB7-49C6-FE46-995E-31549B5D40F4}"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62B30C8-565F-464D-9618-E1A1D9DBCA93}" type="doc">
      <dgm:prSet loTypeId="urn:microsoft.com/office/officeart/2008/layout/VerticalCurvedList" loCatId="" qsTypeId="urn:microsoft.com/office/officeart/2005/8/quickstyle/simple4" qsCatId="simple" csTypeId="urn:microsoft.com/office/officeart/2005/8/colors/colorful5" csCatId="colorful" phldr="1"/>
      <dgm:spPr/>
      <dgm:t>
        <a:bodyPr/>
        <a:lstStyle/>
        <a:p>
          <a:endParaRPr lang="es-ES_tradnl"/>
        </a:p>
      </dgm:t>
    </dgm:pt>
    <dgm:pt modelId="{5BAC6176-2596-4449-8D25-157F7C99C8E8}">
      <dgm:prSet phldrT="[Texto]"/>
      <dgm:spPr/>
      <dgm:t>
        <a:bodyPr/>
        <a:lstStyle/>
        <a:p>
          <a:r>
            <a:rPr lang="es-ES_tradnl" dirty="0" smtClean="0"/>
            <a:t>Itinerario formativo</a:t>
          </a:r>
          <a:endParaRPr lang="es-ES_tradnl" dirty="0"/>
        </a:p>
      </dgm:t>
    </dgm:pt>
    <dgm:pt modelId="{BB887936-A802-DF4B-B2D0-02E29CBEA8E5}" type="parTrans" cxnId="{30BA9439-484C-6045-B8F3-0BF85900416D}">
      <dgm:prSet/>
      <dgm:spPr/>
      <dgm:t>
        <a:bodyPr/>
        <a:lstStyle/>
        <a:p>
          <a:endParaRPr lang="es-ES_tradnl"/>
        </a:p>
      </dgm:t>
    </dgm:pt>
    <dgm:pt modelId="{7A15D2E8-101E-6B4E-B575-48FEE8EDD53C}" type="sibTrans" cxnId="{30BA9439-484C-6045-B8F3-0BF85900416D}">
      <dgm:prSet/>
      <dgm:spPr/>
      <dgm:t>
        <a:bodyPr/>
        <a:lstStyle/>
        <a:p>
          <a:endParaRPr lang="es-ES_tradnl"/>
        </a:p>
      </dgm:t>
    </dgm:pt>
    <dgm:pt modelId="{23E1E72F-D163-1641-956E-3AF77D40E0D0}">
      <dgm:prSet phldrT="[Texto]"/>
      <dgm:spPr/>
      <dgm:t>
        <a:bodyPr/>
        <a:lstStyle/>
        <a:p>
          <a:r>
            <a:rPr lang="es-ES_tradnl" dirty="0" smtClean="0"/>
            <a:t>Niveles de formación</a:t>
          </a:r>
          <a:endParaRPr lang="es-ES_tradnl" dirty="0"/>
        </a:p>
      </dgm:t>
    </dgm:pt>
    <dgm:pt modelId="{1D61B4CF-1172-2C4A-83AB-EAB5FC0253E7}" type="parTrans" cxnId="{A838588D-B704-F148-B7A0-0ADA89B6286B}">
      <dgm:prSet/>
      <dgm:spPr/>
      <dgm:t>
        <a:bodyPr/>
        <a:lstStyle/>
        <a:p>
          <a:endParaRPr lang="es-ES_tradnl"/>
        </a:p>
      </dgm:t>
    </dgm:pt>
    <dgm:pt modelId="{BDB8E112-F59F-204A-994B-6696B1E86B66}" type="sibTrans" cxnId="{A838588D-B704-F148-B7A0-0ADA89B6286B}">
      <dgm:prSet/>
      <dgm:spPr/>
      <dgm:t>
        <a:bodyPr/>
        <a:lstStyle/>
        <a:p>
          <a:endParaRPr lang="es-ES_tradnl"/>
        </a:p>
      </dgm:t>
    </dgm:pt>
    <dgm:pt modelId="{84D0AE6A-BABE-A748-9CEF-922B9E33E419}">
      <dgm:prSet phldrT="[Texto]"/>
      <dgm:spPr/>
      <dgm:t>
        <a:bodyPr/>
        <a:lstStyle/>
        <a:p>
          <a:r>
            <a:rPr lang="es-ES_tradnl" dirty="0" smtClean="0"/>
            <a:t>Público definido</a:t>
          </a:r>
          <a:endParaRPr lang="es-ES_tradnl" dirty="0"/>
        </a:p>
      </dgm:t>
    </dgm:pt>
    <dgm:pt modelId="{40975A20-57F3-9840-B96E-7F55FAE4701C}" type="parTrans" cxnId="{5F347A95-7B0C-E34B-9666-6639688274DB}">
      <dgm:prSet/>
      <dgm:spPr/>
      <dgm:t>
        <a:bodyPr/>
        <a:lstStyle/>
        <a:p>
          <a:endParaRPr lang="es-ES_tradnl"/>
        </a:p>
      </dgm:t>
    </dgm:pt>
    <dgm:pt modelId="{F38E3FFE-C695-324A-9448-F78CC8F80864}" type="sibTrans" cxnId="{5F347A95-7B0C-E34B-9666-6639688274DB}">
      <dgm:prSet/>
      <dgm:spPr/>
      <dgm:t>
        <a:bodyPr/>
        <a:lstStyle/>
        <a:p>
          <a:endParaRPr lang="es-ES_tradnl"/>
        </a:p>
      </dgm:t>
    </dgm:pt>
    <dgm:pt modelId="{B6B87696-EB13-C042-BA74-91D8168AB3A2}" type="pres">
      <dgm:prSet presAssocID="{C62B30C8-565F-464D-9618-E1A1D9DBCA93}" presName="Name0" presStyleCnt="0">
        <dgm:presLayoutVars>
          <dgm:chMax val="7"/>
          <dgm:chPref val="7"/>
          <dgm:dir/>
        </dgm:presLayoutVars>
      </dgm:prSet>
      <dgm:spPr/>
      <dgm:t>
        <a:bodyPr/>
        <a:lstStyle/>
        <a:p>
          <a:endParaRPr lang="es-CL"/>
        </a:p>
      </dgm:t>
    </dgm:pt>
    <dgm:pt modelId="{67501355-78E2-3C42-AD65-4DF0755B02B6}" type="pres">
      <dgm:prSet presAssocID="{C62B30C8-565F-464D-9618-E1A1D9DBCA93}" presName="Name1" presStyleCnt="0"/>
      <dgm:spPr/>
      <dgm:t>
        <a:bodyPr/>
        <a:lstStyle/>
        <a:p>
          <a:endParaRPr lang="es-CL"/>
        </a:p>
      </dgm:t>
    </dgm:pt>
    <dgm:pt modelId="{120A09BB-1E14-C548-AFAF-3F76778087F7}" type="pres">
      <dgm:prSet presAssocID="{C62B30C8-565F-464D-9618-E1A1D9DBCA93}" presName="cycle" presStyleCnt="0"/>
      <dgm:spPr/>
      <dgm:t>
        <a:bodyPr/>
        <a:lstStyle/>
        <a:p>
          <a:endParaRPr lang="es-CL"/>
        </a:p>
      </dgm:t>
    </dgm:pt>
    <dgm:pt modelId="{D6636CEA-651A-6F44-B4DD-262E0D3AE5BF}" type="pres">
      <dgm:prSet presAssocID="{C62B30C8-565F-464D-9618-E1A1D9DBCA93}" presName="srcNode" presStyleLbl="node1" presStyleIdx="0" presStyleCnt="3"/>
      <dgm:spPr/>
      <dgm:t>
        <a:bodyPr/>
        <a:lstStyle/>
        <a:p>
          <a:endParaRPr lang="es-CL"/>
        </a:p>
      </dgm:t>
    </dgm:pt>
    <dgm:pt modelId="{B1849613-6CA8-224E-A915-E18EF9014DEC}" type="pres">
      <dgm:prSet presAssocID="{C62B30C8-565F-464D-9618-E1A1D9DBCA93}" presName="conn" presStyleLbl="parChTrans1D2" presStyleIdx="0" presStyleCnt="1"/>
      <dgm:spPr/>
      <dgm:t>
        <a:bodyPr/>
        <a:lstStyle/>
        <a:p>
          <a:endParaRPr lang="es-CL"/>
        </a:p>
      </dgm:t>
    </dgm:pt>
    <dgm:pt modelId="{A8D40699-8FE1-F74E-A94B-3C79CB5CB579}" type="pres">
      <dgm:prSet presAssocID="{C62B30C8-565F-464D-9618-E1A1D9DBCA93}" presName="extraNode" presStyleLbl="node1" presStyleIdx="0" presStyleCnt="3"/>
      <dgm:spPr/>
      <dgm:t>
        <a:bodyPr/>
        <a:lstStyle/>
        <a:p>
          <a:endParaRPr lang="es-CL"/>
        </a:p>
      </dgm:t>
    </dgm:pt>
    <dgm:pt modelId="{1B3155B8-409D-994F-BF37-F113B895139E}" type="pres">
      <dgm:prSet presAssocID="{C62B30C8-565F-464D-9618-E1A1D9DBCA93}" presName="dstNode" presStyleLbl="node1" presStyleIdx="0" presStyleCnt="3"/>
      <dgm:spPr/>
      <dgm:t>
        <a:bodyPr/>
        <a:lstStyle/>
        <a:p>
          <a:endParaRPr lang="es-CL"/>
        </a:p>
      </dgm:t>
    </dgm:pt>
    <dgm:pt modelId="{435190E2-67C1-944C-99A8-342200CF41D8}" type="pres">
      <dgm:prSet presAssocID="{5BAC6176-2596-4449-8D25-157F7C99C8E8}" presName="text_1" presStyleLbl="node1" presStyleIdx="0" presStyleCnt="3">
        <dgm:presLayoutVars>
          <dgm:bulletEnabled val="1"/>
        </dgm:presLayoutVars>
      </dgm:prSet>
      <dgm:spPr/>
      <dgm:t>
        <a:bodyPr/>
        <a:lstStyle/>
        <a:p>
          <a:endParaRPr lang="es-CL"/>
        </a:p>
      </dgm:t>
    </dgm:pt>
    <dgm:pt modelId="{CE78663E-CFFB-FA4A-A082-CC42F6F9EB22}" type="pres">
      <dgm:prSet presAssocID="{5BAC6176-2596-4449-8D25-157F7C99C8E8}" presName="accent_1" presStyleCnt="0"/>
      <dgm:spPr/>
      <dgm:t>
        <a:bodyPr/>
        <a:lstStyle/>
        <a:p>
          <a:endParaRPr lang="es-CL"/>
        </a:p>
      </dgm:t>
    </dgm:pt>
    <dgm:pt modelId="{CBDF5EEE-E525-E64F-A60A-4AC8417E4E89}" type="pres">
      <dgm:prSet presAssocID="{5BAC6176-2596-4449-8D25-157F7C99C8E8}" presName="accentRepeatNode" presStyleLbl="solidFgAcc1" presStyleIdx="0" presStyleCnt="3"/>
      <dgm:spPr/>
      <dgm:t>
        <a:bodyPr/>
        <a:lstStyle/>
        <a:p>
          <a:endParaRPr lang="es-CL"/>
        </a:p>
      </dgm:t>
    </dgm:pt>
    <dgm:pt modelId="{FC68C78C-D675-7D4B-9FB9-A9EBBD14D188}" type="pres">
      <dgm:prSet presAssocID="{23E1E72F-D163-1641-956E-3AF77D40E0D0}" presName="text_2" presStyleLbl="node1" presStyleIdx="1" presStyleCnt="3">
        <dgm:presLayoutVars>
          <dgm:bulletEnabled val="1"/>
        </dgm:presLayoutVars>
      </dgm:prSet>
      <dgm:spPr/>
      <dgm:t>
        <a:bodyPr/>
        <a:lstStyle/>
        <a:p>
          <a:endParaRPr lang="es-CL"/>
        </a:p>
      </dgm:t>
    </dgm:pt>
    <dgm:pt modelId="{F728E7DB-6916-104C-B412-4B5FFF0135CA}" type="pres">
      <dgm:prSet presAssocID="{23E1E72F-D163-1641-956E-3AF77D40E0D0}" presName="accent_2" presStyleCnt="0"/>
      <dgm:spPr/>
      <dgm:t>
        <a:bodyPr/>
        <a:lstStyle/>
        <a:p>
          <a:endParaRPr lang="es-CL"/>
        </a:p>
      </dgm:t>
    </dgm:pt>
    <dgm:pt modelId="{96F272EA-837E-BB49-97DB-013B475B898F}" type="pres">
      <dgm:prSet presAssocID="{23E1E72F-D163-1641-956E-3AF77D40E0D0}" presName="accentRepeatNode" presStyleLbl="solidFgAcc1" presStyleIdx="1" presStyleCnt="3"/>
      <dgm:spPr/>
      <dgm:t>
        <a:bodyPr/>
        <a:lstStyle/>
        <a:p>
          <a:endParaRPr lang="es-CL"/>
        </a:p>
      </dgm:t>
    </dgm:pt>
    <dgm:pt modelId="{62EF1DF3-C44F-2C48-805F-3B979BDE9466}" type="pres">
      <dgm:prSet presAssocID="{84D0AE6A-BABE-A748-9CEF-922B9E33E419}" presName="text_3" presStyleLbl="node1" presStyleIdx="2" presStyleCnt="3">
        <dgm:presLayoutVars>
          <dgm:bulletEnabled val="1"/>
        </dgm:presLayoutVars>
      </dgm:prSet>
      <dgm:spPr/>
      <dgm:t>
        <a:bodyPr/>
        <a:lstStyle/>
        <a:p>
          <a:endParaRPr lang="es-CL"/>
        </a:p>
      </dgm:t>
    </dgm:pt>
    <dgm:pt modelId="{19C81254-F59A-6C43-9E3E-7546659E19A6}" type="pres">
      <dgm:prSet presAssocID="{84D0AE6A-BABE-A748-9CEF-922B9E33E419}" presName="accent_3" presStyleCnt="0"/>
      <dgm:spPr/>
      <dgm:t>
        <a:bodyPr/>
        <a:lstStyle/>
        <a:p>
          <a:endParaRPr lang="es-CL"/>
        </a:p>
      </dgm:t>
    </dgm:pt>
    <dgm:pt modelId="{CF9A1ED7-04E5-5F47-BC0F-DBB3FCB5EAEB}" type="pres">
      <dgm:prSet presAssocID="{84D0AE6A-BABE-A748-9CEF-922B9E33E419}" presName="accentRepeatNode" presStyleLbl="solidFgAcc1" presStyleIdx="2" presStyleCnt="3"/>
      <dgm:spPr/>
      <dgm:t>
        <a:bodyPr/>
        <a:lstStyle/>
        <a:p>
          <a:endParaRPr lang="es-CL"/>
        </a:p>
      </dgm:t>
    </dgm:pt>
  </dgm:ptLst>
  <dgm:cxnLst>
    <dgm:cxn modelId="{5662320E-232A-2C46-AFD8-3F40EE420477}" type="presOf" srcId="{C62B30C8-565F-464D-9618-E1A1D9DBCA93}" destId="{B6B87696-EB13-C042-BA74-91D8168AB3A2}" srcOrd="0" destOrd="0" presId="urn:microsoft.com/office/officeart/2008/layout/VerticalCurvedList"/>
    <dgm:cxn modelId="{A838588D-B704-F148-B7A0-0ADA89B6286B}" srcId="{C62B30C8-565F-464D-9618-E1A1D9DBCA93}" destId="{23E1E72F-D163-1641-956E-3AF77D40E0D0}" srcOrd="1" destOrd="0" parTransId="{1D61B4CF-1172-2C4A-83AB-EAB5FC0253E7}" sibTransId="{BDB8E112-F59F-204A-994B-6696B1E86B66}"/>
    <dgm:cxn modelId="{9906A39F-F56E-884B-9A91-93C4DF947C65}" type="presOf" srcId="{23E1E72F-D163-1641-956E-3AF77D40E0D0}" destId="{FC68C78C-D675-7D4B-9FB9-A9EBBD14D188}" srcOrd="0" destOrd="0" presId="urn:microsoft.com/office/officeart/2008/layout/VerticalCurvedList"/>
    <dgm:cxn modelId="{7A4D60ED-A3BD-7D4C-9759-2708FD536D82}" type="presOf" srcId="{5BAC6176-2596-4449-8D25-157F7C99C8E8}" destId="{435190E2-67C1-944C-99A8-342200CF41D8}" srcOrd="0" destOrd="0" presId="urn:microsoft.com/office/officeart/2008/layout/VerticalCurvedList"/>
    <dgm:cxn modelId="{61EBCFC4-6BAD-7B4B-BB55-B2BEE3F8CFDF}" type="presOf" srcId="{7A15D2E8-101E-6B4E-B575-48FEE8EDD53C}" destId="{B1849613-6CA8-224E-A915-E18EF9014DEC}" srcOrd="0" destOrd="0" presId="urn:microsoft.com/office/officeart/2008/layout/VerticalCurvedList"/>
    <dgm:cxn modelId="{8003A1F9-C1C6-004D-96D4-86B56012BF29}" type="presOf" srcId="{84D0AE6A-BABE-A748-9CEF-922B9E33E419}" destId="{62EF1DF3-C44F-2C48-805F-3B979BDE9466}" srcOrd="0" destOrd="0" presId="urn:microsoft.com/office/officeart/2008/layout/VerticalCurvedList"/>
    <dgm:cxn modelId="{30BA9439-484C-6045-B8F3-0BF85900416D}" srcId="{C62B30C8-565F-464D-9618-E1A1D9DBCA93}" destId="{5BAC6176-2596-4449-8D25-157F7C99C8E8}" srcOrd="0" destOrd="0" parTransId="{BB887936-A802-DF4B-B2D0-02E29CBEA8E5}" sibTransId="{7A15D2E8-101E-6B4E-B575-48FEE8EDD53C}"/>
    <dgm:cxn modelId="{5F347A95-7B0C-E34B-9666-6639688274DB}" srcId="{C62B30C8-565F-464D-9618-E1A1D9DBCA93}" destId="{84D0AE6A-BABE-A748-9CEF-922B9E33E419}" srcOrd="2" destOrd="0" parTransId="{40975A20-57F3-9840-B96E-7F55FAE4701C}" sibTransId="{F38E3FFE-C695-324A-9448-F78CC8F80864}"/>
    <dgm:cxn modelId="{03FF45D7-86B8-AF4D-931D-C5DA9226DA6C}" type="presParOf" srcId="{B6B87696-EB13-C042-BA74-91D8168AB3A2}" destId="{67501355-78E2-3C42-AD65-4DF0755B02B6}" srcOrd="0" destOrd="0" presId="urn:microsoft.com/office/officeart/2008/layout/VerticalCurvedList"/>
    <dgm:cxn modelId="{A4B43B0D-9E5E-6C48-AD81-AA236F630A69}" type="presParOf" srcId="{67501355-78E2-3C42-AD65-4DF0755B02B6}" destId="{120A09BB-1E14-C548-AFAF-3F76778087F7}" srcOrd="0" destOrd="0" presId="urn:microsoft.com/office/officeart/2008/layout/VerticalCurvedList"/>
    <dgm:cxn modelId="{B2354CC0-4478-5D4A-9218-72EE37EAC39D}" type="presParOf" srcId="{120A09BB-1E14-C548-AFAF-3F76778087F7}" destId="{D6636CEA-651A-6F44-B4DD-262E0D3AE5BF}" srcOrd="0" destOrd="0" presId="urn:microsoft.com/office/officeart/2008/layout/VerticalCurvedList"/>
    <dgm:cxn modelId="{92B3E32F-631A-674A-A944-9DE97A16C6D8}" type="presParOf" srcId="{120A09BB-1E14-C548-AFAF-3F76778087F7}" destId="{B1849613-6CA8-224E-A915-E18EF9014DEC}" srcOrd="1" destOrd="0" presId="urn:microsoft.com/office/officeart/2008/layout/VerticalCurvedList"/>
    <dgm:cxn modelId="{78F16702-6C97-D348-B689-F11D7B67406D}" type="presParOf" srcId="{120A09BB-1E14-C548-AFAF-3F76778087F7}" destId="{A8D40699-8FE1-F74E-A94B-3C79CB5CB579}" srcOrd="2" destOrd="0" presId="urn:microsoft.com/office/officeart/2008/layout/VerticalCurvedList"/>
    <dgm:cxn modelId="{E80EA2D7-3C0A-B448-85C8-A2161E87A8FD}" type="presParOf" srcId="{120A09BB-1E14-C548-AFAF-3F76778087F7}" destId="{1B3155B8-409D-994F-BF37-F113B895139E}" srcOrd="3" destOrd="0" presId="urn:microsoft.com/office/officeart/2008/layout/VerticalCurvedList"/>
    <dgm:cxn modelId="{0CEE76E4-D862-7447-BD90-FABAD1367793}" type="presParOf" srcId="{67501355-78E2-3C42-AD65-4DF0755B02B6}" destId="{435190E2-67C1-944C-99A8-342200CF41D8}" srcOrd="1" destOrd="0" presId="urn:microsoft.com/office/officeart/2008/layout/VerticalCurvedList"/>
    <dgm:cxn modelId="{889E9375-FFFC-F64C-8127-AD8659FF844F}" type="presParOf" srcId="{67501355-78E2-3C42-AD65-4DF0755B02B6}" destId="{CE78663E-CFFB-FA4A-A082-CC42F6F9EB22}" srcOrd="2" destOrd="0" presId="urn:microsoft.com/office/officeart/2008/layout/VerticalCurvedList"/>
    <dgm:cxn modelId="{A0D1BD16-B1BD-CA42-B1ED-29A15B0EE82E}" type="presParOf" srcId="{CE78663E-CFFB-FA4A-A082-CC42F6F9EB22}" destId="{CBDF5EEE-E525-E64F-A60A-4AC8417E4E89}" srcOrd="0" destOrd="0" presId="urn:microsoft.com/office/officeart/2008/layout/VerticalCurvedList"/>
    <dgm:cxn modelId="{131F6226-AECA-334F-8177-56D66F21AF56}" type="presParOf" srcId="{67501355-78E2-3C42-AD65-4DF0755B02B6}" destId="{FC68C78C-D675-7D4B-9FB9-A9EBBD14D188}" srcOrd="3" destOrd="0" presId="urn:microsoft.com/office/officeart/2008/layout/VerticalCurvedList"/>
    <dgm:cxn modelId="{21D83AB6-E3BB-9446-8049-F48E4671DEDB}" type="presParOf" srcId="{67501355-78E2-3C42-AD65-4DF0755B02B6}" destId="{F728E7DB-6916-104C-B412-4B5FFF0135CA}" srcOrd="4" destOrd="0" presId="urn:microsoft.com/office/officeart/2008/layout/VerticalCurvedList"/>
    <dgm:cxn modelId="{63774EA3-7516-B54F-A72F-58B42C9770A9}" type="presParOf" srcId="{F728E7DB-6916-104C-B412-4B5FFF0135CA}" destId="{96F272EA-837E-BB49-97DB-013B475B898F}" srcOrd="0" destOrd="0" presId="urn:microsoft.com/office/officeart/2008/layout/VerticalCurvedList"/>
    <dgm:cxn modelId="{C339DF7C-64EE-2E47-9006-C1408B571C6E}" type="presParOf" srcId="{67501355-78E2-3C42-AD65-4DF0755B02B6}" destId="{62EF1DF3-C44F-2C48-805F-3B979BDE9466}" srcOrd="5" destOrd="0" presId="urn:microsoft.com/office/officeart/2008/layout/VerticalCurvedList"/>
    <dgm:cxn modelId="{73534162-9396-A44C-90C4-BFE9FC855AF9}" type="presParOf" srcId="{67501355-78E2-3C42-AD65-4DF0755B02B6}" destId="{19C81254-F59A-6C43-9E3E-7546659E19A6}" srcOrd="6" destOrd="0" presId="urn:microsoft.com/office/officeart/2008/layout/VerticalCurvedList"/>
    <dgm:cxn modelId="{7FAD983B-EC4E-4846-87B8-9B7C8A38FC67}" type="presParOf" srcId="{19C81254-F59A-6C43-9E3E-7546659E19A6}" destId="{CF9A1ED7-04E5-5F47-BC0F-DBB3FCB5EAE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FB72E3-A1D8-704A-AEB2-8D0ED33F10B9}">
      <dsp:nvSpPr>
        <dsp:cNvPr id="0" name=""/>
        <dsp:cNvSpPr/>
      </dsp:nvSpPr>
      <dsp:spPr>
        <a:xfrm>
          <a:off x="58732" y="1658163"/>
          <a:ext cx="3385343" cy="2031206"/>
        </a:xfrm>
        <a:prstGeom prst="roundRect">
          <a:avLst>
            <a:gd name="adj" fmla="val 10000"/>
          </a:avLst>
        </a:prstGeom>
        <a:solidFill>
          <a:schemeClr val="accent6">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s-ES_tradnl" sz="3800" kern="1200" dirty="0" smtClean="0">
              <a:solidFill>
                <a:schemeClr val="tx1"/>
              </a:solidFill>
            </a:rPr>
            <a:t>Enseñar el Catecismo</a:t>
          </a:r>
          <a:endParaRPr lang="es-ES_tradnl" sz="3800" kern="1200" dirty="0">
            <a:solidFill>
              <a:schemeClr val="tx1"/>
            </a:solidFill>
          </a:endParaRPr>
        </a:p>
      </dsp:txBody>
      <dsp:txXfrm>
        <a:off x="118224" y="1717655"/>
        <a:ext cx="3266359" cy="1912222"/>
      </dsp:txXfrm>
    </dsp:sp>
    <dsp:sp modelId="{6AC21A0F-3FB6-484A-838D-EF94BBC5ACB5}">
      <dsp:nvSpPr>
        <dsp:cNvPr id="0" name=""/>
        <dsp:cNvSpPr/>
      </dsp:nvSpPr>
      <dsp:spPr>
        <a:xfrm rot="26112">
          <a:off x="3768314" y="2271915"/>
          <a:ext cx="687426" cy="839565"/>
        </a:xfrm>
        <a:prstGeom prst="rightArrow">
          <a:avLst>
            <a:gd name="adj1" fmla="val 60000"/>
            <a:gd name="adj2" fmla="val 50000"/>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es-ES_tradnl" sz="3100" kern="1200"/>
        </a:p>
      </dsp:txBody>
      <dsp:txXfrm>
        <a:off x="3768317" y="2439045"/>
        <a:ext cx="481198" cy="503739"/>
      </dsp:txXfrm>
    </dsp:sp>
    <dsp:sp modelId="{4AEA845A-F5E8-A44F-8E06-BA24AA3AB405}">
      <dsp:nvSpPr>
        <dsp:cNvPr id="0" name=""/>
        <dsp:cNvSpPr/>
      </dsp:nvSpPr>
      <dsp:spPr>
        <a:xfrm>
          <a:off x="4741068" y="1693730"/>
          <a:ext cx="3385343" cy="203120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s-ES_tradnl" sz="3800" b="1" kern="1200" dirty="0" smtClean="0">
              <a:effectLst>
                <a:outerShdw blurRad="38100" dist="38100" dir="2700000" algn="tl">
                  <a:srgbClr val="000000">
                    <a:alpha val="43137"/>
                  </a:srgbClr>
                </a:outerShdw>
              </a:effectLst>
            </a:rPr>
            <a:t>Vivir un itinerario catequístico</a:t>
          </a:r>
          <a:endParaRPr lang="es-ES_tradnl" sz="3800" b="1" kern="1200" dirty="0">
            <a:effectLst>
              <a:outerShdw blurRad="38100" dist="38100" dir="2700000" algn="tl">
                <a:srgbClr val="000000">
                  <a:alpha val="43137"/>
                </a:srgbClr>
              </a:outerShdw>
            </a:effectLst>
          </a:endParaRPr>
        </a:p>
      </dsp:txBody>
      <dsp:txXfrm>
        <a:off x="4800560" y="1753222"/>
        <a:ext cx="3266359" cy="19122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BF8E3D-A6C1-F443-B646-36B8013128B7}">
      <dsp:nvSpPr>
        <dsp:cNvPr id="0" name=""/>
        <dsp:cNvSpPr/>
      </dsp:nvSpPr>
      <dsp:spPr>
        <a:xfrm>
          <a:off x="2625949" y="0"/>
          <a:ext cx="1351762" cy="750979"/>
        </a:xfrm>
        <a:prstGeom prst="roundRect">
          <a:avLst>
            <a:gd name="adj" fmla="val 10000"/>
          </a:avLst>
        </a:prstGeom>
        <a:solidFill>
          <a:schemeClr val="bg1">
            <a:lumMod val="85000"/>
            <a:alpha val="9000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_tradnl" sz="3200" kern="1200" dirty="0" smtClean="0"/>
            <a:t>Antes</a:t>
          </a:r>
          <a:endParaRPr lang="es-ES_tradnl" sz="3200" kern="1200" dirty="0"/>
        </a:p>
      </dsp:txBody>
      <dsp:txXfrm>
        <a:off x="2647944" y="21995"/>
        <a:ext cx="1307772" cy="706989"/>
      </dsp:txXfrm>
    </dsp:sp>
    <dsp:sp modelId="{5A53E609-5389-C145-9F39-2A0FE81575B2}">
      <dsp:nvSpPr>
        <dsp:cNvPr id="0" name=""/>
        <dsp:cNvSpPr/>
      </dsp:nvSpPr>
      <dsp:spPr>
        <a:xfrm>
          <a:off x="4578495" y="0"/>
          <a:ext cx="1351762" cy="750979"/>
        </a:xfrm>
        <a:prstGeom prst="roundRect">
          <a:avLst>
            <a:gd name="adj" fmla="val 10000"/>
          </a:avLst>
        </a:prstGeom>
        <a:solidFill>
          <a:srgbClr val="FF6600">
            <a:alpha val="90000"/>
          </a:srgbClr>
        </a:solidFill>
        <a:ln w="6350" cap="flat" cmpd="sng" algn="ctr">
          <a:solidFill>
            <a:schemeClr val="accent4">
              <a:tint val="40000"/>
              <a:alpha val="90000"/>
              <a:hueOff val="3837973"/>
              <a:satOff val="-20420"/>
              <a:lumOff val="-116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_tradnl" sz="3200" kern="1200" dirty="0" smtClean="0">
              <a:solidFill>
                <a:schemeClr val="bg1"/>
              </a:solidFill>
            </a:rPr>
            <a:t>Ahora</a:t>
          </a:r>
          <a:endParaRPr lang="es-ES_tradnl" sz="3200" kern="1200" dirty="0">
            <a:solidFill>
              <a:schemeClr val="bg1"/>
            </a:solidFill>
          </a:endParaRPr>
        </a:p>
      </dsp:txBody>
      <dsp:txXfrm>
        <a:off x="4600490" y="21995"/>
        <a:ext cx="1307772" cy="706989"/>
      </dsp:txXfrm>
    </dsp:sp>
    <dsp:sp modelId="{DDA819D9-CC6F-DB4D-B87A-77BE16D945F4}">
      <dsp:nvSpPr>
        <dsp:cNvPr id="0" name=""/>
        <dsp:cNvSpPr/>
      </dsp:nvSpPr>
      <dsp:spPr>
        <a:xfrm>
          <a:off x="3996486" y="3191662"/>
          <a:ext cx="563234" cy="563234"/>
        </a:xfrm>
        <a:prstGeom prst="triangle">
          <a:avLst/>
        </a:prstGeom>
        <a:solidFill>
          <a:srgbClr val="7030A0">
            <a:alpha val="90000"/>
          </a:srgbClr>
        </a:solidFill>
        <a:ln w="6350" cap="flat" cmpd="sng" algn="ctr">
          <a:solidFill>
            <a:schemeClr val="accent4">
              <a:tint val="40000"/>
              <a:alpha val="90000"/>
              <a:hueOff val="7675946"/>
              <a:satOff val="-40841"/>
              <a:lumOff val="-2327"/>
              <a:alphaOff val="0"/>
            </a:schemeClr>
          </a:solidFill>
          <a:prstDash val="solid"/>
          <a:miter lim="800000"/>
        </a:ln>
        <a:effectLst/>
      </dsp:spPr>
      <dsp:style>
        <a:lnRef idx="1">
          <a:scrgbClr r="0" g="0" b="0"/>
        </a:lnRef>
        <a:fillRef idx="1">
          <a:scrgbClr r="0" g="0" b="0"/>
        </a:fillRef>
        <a:effectRef idx="0">
          <a:scrgbClr r="0" g="0" b="0"/>
        </a:effectRef>
        <a:fontRef idx="minor"/>
      </dsp:style>
    </dsp:sp>
    <dsp:sp modelId="{15D1F8F9-CC09-6C47-9207-8AE987016C74}">
      <dsp:nvSpPr>
        <dsp:cNvPr id="0" name=""/>
        <dsp:cNvSpPr/>
      </dsp:nvSpPr>
      <dsp:spPr>
        <a:xfrm rot="240000">
          <a:off x="2587884" y="2950310"/>
          <a:ext cx="3380439" cy="236383"/>
        </a:xfrm>
        <a:prstGeom prst="rect">
          <a:avLst/>
        </a:prstGeom>
        <a:solidFill>
          <a:srgbClr val="7030A0">
            <a:alpha val="90000"/>
          </a:srgbClr>
        </a:solidFill>
        <a:ln w="6350" cap="flat" cmpd="sng" algn="ctr">
          <a:solidFill>
            <a:schemeClr val="accent4">
              <a:tint val="40000"/>
              <a:alpha val="90000"/>
              <a:hueOff val="11513918"/>
              <a:satOff val="-61261"/>
              <a:lumOff val="-349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41C8885-4C64-4147-8EBC-013A5F139F61}">
      <dsp:nvSpPr>
        <dsp:cNvPr id="0" name=""/>
        <dsp:cNvSpPr/>
      </dsp:nvSpPr>
      <dsp:spPr>
        <a:xfrm rot="240000">
          <a:off x="4617544" y="2359293"/>
          <a:ext cx="1348763" cy="628385"/>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_tradnl" sz="2300" kern="1200" dirty="0" smtClean="0">
              <a:solidFill>
                <a:schemeClr val="tx1"/>
              </a:solidFill>
            </a:rPr>
            <a:t>Dos años</a:t>
          </a:r>
          <a:endParaRPr lang="es-ES_tradnl" sz="2300" kern="1200" dirty="0">
            <a:solidFill>
              <a:schemeClr val="tx1"/>
            </a:solidFill>
          </a:endParaRPr>
        </a:p>
      </dsp:txBody>
      <dsp:txXfrm>
        <a:off x="4648219" y="2389968"/>
        <a:ext cx="1287413" cy="567035"/>
      </dsp:txXfrm>
    </dsp:sp>
    <dsp:sp modelId="{F6D12F92-9251-6349-9D6F-83AC21C92F23}">
      <dsp:nvSpPr>
        <dsp:cNvPr id="0" name=""/>
        <dsp:cNvSpPr/>
      </dsp:nvSpPr>
      <dsp:spPr>
        <a:xfrm rot="240000">
          <a:off x="4666358" y="1683412"/>
          <a:ext cx="1348763" cy="628385"/>
        </a:xfrm>
        <a:prstGeom prst="roundRect">
          <a:avLst/>
        </a:prstGeom>
        <a:gradFill rotWithShape="0">
          <a:gsLst>
            <a:gs pos="0">
              <a:schemeClr val="accent4">
                <a:hueOff val="2598923"/>
                <a:satOff val="-11992"/>
                <a:lumOff val="441"/>
                <a:alphaOff val="0"/>
                <a:satMod val="103000"/>
                <a:lumMod val="102000"/>
                <a:tint val="94000"/>
              </a:schemeClr>
            </a:gs>
            <a:gs pos="50000">
              <a:schemeClr val="accent4">
                <a:hueOff val="2598923"/>
                <a:satOff val="-11992"/>
                <a:lumOff val="441"/>
                <a:alphaOff val="0"/>
                <a:satMod val="110000"/>
                <a:lumMod val="100000"/>
                <a:shade val="100000"/>
              </a:schemeClr>
            </a:gs>
            <a:gs pos="100000">
              <a:schemeClr val="accent4">
                <a:hueOff val="2598923"/>
                <a:satOff val="-11992"/>
                <a:lumOff val="4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_tradnl" sz="2300" kern="1200" dirty="0" smtClean="0">
              <a:solidFill>
                <a:schemeClr val="tx1"/>
              </a:solidFill>
            </a:rPr>
            <a:t>Padres</a:t>
          </a:r>
          <a:endParaRPr lang="es-ES_tradnl" sz="2300" kern="1200" dirty="0">
            <a:solidFill>
              <a:schemeClr val="tx1"/>
            </a:solidFill>
          </a:endParaRPr>
        </a:p>
      </dsp:txBody>
      <dsp:txXfrm>
        <a:off x="4697033" y="1714087"/>
        <a:ext cx="1287413" cy="567035"/>
      </dsp:txXfrm>
    </dsp:sp>
    <dsp:sp modelId="{8293E3F5-DF34-284B-AF87-C099FB1B80DE}">
      <dsp:nvSpPr>
        <dsp:cNvPr id="0" name=""/>
        <dsp:cNvSpPr/>
      </dsp:nvSpPr>
      <dsp:spPr>
        <a:xfrm rot="240000">
          <a:off x="4715171" y="1022550"/>
          <a:ext cx="1348763" cy="628385"/>
        </a:xfrm>
        <a:prstGeom prst="roundRect">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_tradnl" sz="2300" kern="1200" dirty="0" smtClean="0">
              <a:solidFill>
                <a:schemeClr val="tx1"/>
              </a:solidFill>
            </a:rPr>
            <a:t>Niños</a:t>
          </a:r>
          <a:endParaRPr lang="es-ES_tradnl" sz="2300" kern="1200" dirty="0">
            <a:solidFill>
              <a:schemeClr val="tx1"/>
            </a:solidFill>
          </a:endParaRPr>
        </a:p>
      </dsp:txBody>
      <dsp:txXfrm>
        <a:off x="4745846" y="1053225"/>
        <a:ext cx="1287413" cy="567035"/>
      </dsp:txXfrm>
    </dsp:sp>
    <dsp:sp modelId="{E6F35C0C-789F-A841-B13F-0CC0529F9C0A}">
      <dsp:nvSpPr>
        <dsp:cNvPr id="0" name=""/>
        <dsp:cNvSpPr/>
      </dsp:nvSpPr>
      <dsp:spPr>
        <a:xfrm rot="240000">
          <a:off x="2683772" y="2224117"/>
          <a:ext cx="1348763" cy="628385"/>
        </a:xfrm>
        <a:prstGeom prst="roundRect">
          <a:avLst/>
        </a:prstGeom>
        <a:gradFill rotWithShape="0">
          <a:gsLst>
            <a:gs pos="0">
              <a:schemeClr val="accent4">
                <a:hueOff val="7796769"/>
                <a:satOff val="-35976"/>
                <a:lumOff val="1324"/>
                <a:alphaOff val="0"/>
                <a:satMod val="103000"/>
                <a:lumMod val="102000"/>
                <a:tint val="94000"/>
              </a:schemeClr>
            </a:gs>
            <a:gs pos="50000">
              <a:schemeClr val="accent4">
                <a:hueOff val="7796769"/>
                <a:satOff val="-35976"/>
                <a:lumOff val="1324"/>
                <a:alphaOff val="0"/>
                <a:satMod val="110000"/>
                <a:lumMod val="100000"/>
                <a:shade val="100000"/>
              </a:schemeClr>
            </a:gs>
            <a:gs pos="100000">
              <a:schemeClr val="accent4">
                <a:hueOff val="7796769"/>
                <a:satOff val="-35976"/>
                <a:lumOff val="13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_tradnl" sz="2300" kern="1200" dirty="0" smtClean="0"/>
            <a:t>Un mes</a:t>
          </a:r>
          <a:endParaRPr lang="es-ES_tradnl" sz="2300" kern="1200" dirty="0"/>
        </a:p>
      </dsp:txBody>
      <dsp:txXfrm>
        <a:off x="2714447" y="2254792"/>
        <a:ext cx="1287413" cy="567035"/>
      </dsp:txXfrm>
    </dsp:sp>
    <dsp:sp modelId="{4D20828A-C2FC-B645-994A-F0C8BED96A5A}">
      <dsp:nvSpPr>
        <dsp:cNvPr id="0" name=""/>
        <dsp:cNvSpPr/>
      </dsp:nvSpPr>
      <dsp:spPr>
        <a:xfrm rot="240000">
          <a:off x="2732586" y="1548235"/>
          <a:ext cx="1348763" cy="628385"/>
        </a:xfrm>
        <a:prstGeom prst="roundRect">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_tradnl" sz="2300" kern="1200" dirty="0" smtClean="0"/>
            <a:t>Niños</a:t>
          </a:r>
          <a:endParaRPr lang="es-ES_tradnl" sz="2300" kern="1200" dirty="0"/>
        </a:p>
      </dsp:txBody>
      <dsp:txXfrm>
        <a:off x="2763261" y="1578910"/>
        <a:ext cx="1287413" cy="5670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22C04-1D1A-744F-8A9C-3C3776F018B7}">
      <dsp:nvSpPr>
        <dsp:cNvPr id="0" name=""/>
        <dsp:cNvSpPr/>
      </dsp:nvSpPr>
      <dsp:spPr>
        <a:xfrm>
          <a:off x="2729800" y="2223822"/>
          <a:ext cx="554354" cy="1584473"/>
        </a:xfrm>
        <a:custGeom>
          <a:avLst/>
          <a:gdLst/>
          <a:ahLst/>
          <a:cxnLst/>
          <a:rect l="0" t="0" r="0" b="0"/>
          <a:pathLst>
            <a:path>
              <a:moveTo>
                <a:pt x="0" y="0"/>
              </a:moveTo>
              <a:lnTo>
                <a:pt x="277177" y="0"/>
              </a:lnTo>
              <a:lnTo>
                <a:pt x="277177" y="1584473"/>
              </a:lnTo>
              <a:lnTo>
                <a:pt x="554354" y="158447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_tradnl" sz="600" kern="1200"/>
        </a:p>
      </dsp:txBody>
      <dsp:txXfrm>
        <a:off x="2965011" y="2974093"/>
        <a:ext cx="83932" cy="83932"/>
      </dsp:txXfrm>
    </dsp:sp>
    <dsp:sp modelId="{92784B56-A3E0-1F48-88C4-511EA1B308A3}">
      <dsp:nvSpPr>
        <dsp:cNvPr id="0" name=""/>
        <dsp:cNvSpPr/>
      </dsp:nvSpPr>
      <dsp:spPr>
        <a:xfrm>
          <a:off x="2729800" y="2223822"/>
          <a:ext cx="554354" cy="528157"/>
        </a:xfrm>
        <a:custGeom>
          <a:avLst/>
          <a:gdLst/>
          <a:ahLst/>
          <a:cxnLst/>
          <a:rect l="0" t="0" r="0" b="0"/>
          <a:pathLst>
            <a:path>
              <a:moveTo>
                <a:pt x="0" y="0"/>
              </a:moveTo>
              <a:lnTo>
                <a:pt x="277177" y="0"/>
              </a:lnTo>
              <a:lnTo>
                <a:pt x="277177" y="528157"/>
              </a:lnTo>
              <a:lnTo>
                <a:pt x="554354" y="52815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_tradnl" sz="500" kern="1200"/>
        </a:p>
      </dsp:txBody>
      <dsp:txXfrm>
        <a:off x="2987835" y="2468759"/>
        <a:ext cx="38283" cy="38283"/>
      </dsp:txXfrm>
    </dsp:sp>
    <dsp:sp modelId="{886853C1-23FA-ED41-AE8F-A62990ABDC03}">
      <dsp:nvSpPr>
        <dsp:cNvPr id="0" name=""/>
        <dsp:cNvSpPr/>
      </dsp:nvSpPr>
      <dsp:spPr>
        <a:xfrm>
          <a:off x="2729800" y="1695664"/>
          <a:ext cx="554354" cy="528157"/>
        </a:xfrm>
        <a:custGeom>
          <a:avLst/>
          <a:gdLst/>
          <a:ahLst/>
          <a:cxnLst/>
          <a:rect l="0" t="0" r="0" b="0"/>
          <a:pathLst>
            <a:path>
              <a:moveTo>
                <a:pt x="0" y="528157"/>
              </a:moveTo>
              <a:lnTo>
                <a:pt x="277177" y="528157"/>
              </a:lnTo>
              <a:lnTo>
                <a:pt x="277177" y="0"/>
              </a:lnTo>
              <a:lnTo>
                <a:pt x="554354"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_tradnl" sz="500" kern="1200"/>
        </a:p>
      </dsp:txBody>
      <dsp:txXfrm>
        <a:off x="2987835" y="1940601"/>
        <a:ext cx="38283" cy="38283"/>
      </dsp:txXfrm>
    </dsp:sp>
    <dsp:sp modelId="{FA3E92D2-4B90-C045-A422-1B5271A0F351}">
      <dsp:nvSpPr>
        <dsp:cNvPr id="0" name=""/>
        <dsp:cNvSpPr/>
      </dsp:nvSpPr>
      <dsp:spPr>
        <a:xfrm>
          <a:off x="2729800" y="639348"/>
          <a:ext cx="554354" cy="1584473"/>
        </a:xfrm>
        <a:custGeom>
          <a:avLst/>
          <a:gdLst/>
          <a:ahLst/>
          <a:cxnLst/>
          <a:rect l="0" t="0" r="0" b="0"/>
          <a:pathLst>
            <a:path>
              <a:moveTo>
                <a:pt x="0" y="1584473"/>
              </a:moveTo>
              <a:lnTo>
                <a:pt x="277177" y="1584473"/>
              </a:lnTo>
              <a:lnTo>
                <a:pt x="277177" y="0"/>
              </a:lnTo>
              <a:lnTo>
                <a:pt x="554354"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_tradnl" sz="600" kern="1200"/>
        </a:p>
      </dsp:txBody>
      <dsp:txXfrm>
        <a:off x="2965011" y="1389619"/>
        <a:ext cx="83932" cy="83932"/>
      </dsp:txXfrm>
    </dsp:sp>
    <dsp:sp modelId="{BC746A7A-1B66-354D-8E17-F72BFBDA9632}">
      <dsp:nvSpPr>
        <dsp:cNvPr id="0" name=""/>
        <dsp:cNvSpPr/>
      </dsp:nvSpPr>
      <dsp:spPr>
        <a:xfrm rot="16200000">
          <a:off x="83451" y="1801296"/>
          <a:ext cx="4447645" cy="84505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925" tIns="34925" rIns="34925" bIns="34925" numCol="1" spcCol="1270" anchor="ctr" anchorCtr="0">
          <a:noAutofit/>
        </a:bodyPr>
        <a:lstStyle/>
        <a:p>
          <a:pPr lvl="0" algn="ctr" defTabSz="2444750">
            <a:lnSpc>
              <a:spcPct val="90000"/>
            </a:lnSpc>
            <a:spcBef>
              <a:spcPct val="0"/>
            </a:spcBef>
            <a:spcAft>
              <a:spcPct val="35000"/>
            </a:spcAft>
          </a:pPr>
          <a:r>
            <a:rPr lang="es-ES_tradnl" sz="5500" kern="1200" dirty="0" smtClean="0"/>
            <a:t>Responsable</a:t>
          </a:r>
          <a:endParaRPr lang="es-ES_tradnl" sz="5500" kern="1200" dirty="0"/>
        </a:p>
      </dsp:txBody>
      <dsp:txXfrm>
        <a:off x="83451" y="1801296"/>
        <a:ext cx="4447645" cy="845052"/>
      </dsp:txXfrm>
    </dsp:sp>
    <dsp:sp modelId="{7D78996C-E830-6046-AB6B-4CD427A5E616}">
      <dsp:nvSpPr>
        <dsp:cNvPr id="0" name=""/>
        <dsp:cNvSpPr/>
      </dsp:nvSpPr>
      <dsp:spPr>
        <a:xfrm>
          <a:off x="3284154" y="216822"/>
          <a:ext cx="2771772" cy="84505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r>
            <a:rPr lang="es-ES_tradnl" sz="4900" kern="1200" dirty="0" smtClean="0"/>
            <a:t>Acompaña</a:t>
          </a:r>
          <a:endParaRPr lang="es-ES_tradnl" sz="4900" kern="1200" dirty="0"/>
        </a:p>
      </dsp:txBody>
      <dsp:txXfrm>
        <a:off x="3284154" y="216822"/>
        <a:ext cx="2771772" cy="845052"/>
      </dsp:txXfrm>
    </dsp:sp>
    <dsp:sp modelId="{DB61172C-6769-4143-ADF2-C990F2370F71}">
      <dsp:nvSpPr>
        <dsp:cNvPr id="0" name=""/>
        <dsp:cNvSpPr/>
      </dsp:nvSpPr>
      <dsp:spPr>
        <a:xfrm>
          <a:off x="3284154" y="1273138"/>
          <a:ext cx="2771772" cy="84505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r>
            <a:rPr lang="es-ES_tradnl" sz="4900" kern="1200" dirty="0" smtClean="0"/>
            <a:t>Anima</a:t>
          </a:r>
          <a:endParaRPr lang="es-ES_tradnl" sz="4900" kern="1200" dirty="0"/>
        </a:p>
      </dsp:txBody>
      <dsp:txXfrm>
        <a:off x="3284154" y="1273138"/>
        <a:ext cx="2771772" cy="845052"/>
      </dsp:txXfrm>
    </dsp:sp>
    <dsp:sp modelId="{A3884567-AC0F-E242-8CCF-3DEFF8C528D8}">
      <dsp:nvSpPr>
        <dsp:cNvPr id="0" name=""/>
        <dsp:cNvSpPr/>
      </dsp:nvSpPr>
      <dsp:spPr>
        <a:xfrm>
          <a:off x="3284154" y="2329454"/>
          <a:ext cx="2771772" cy="84505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r>
            <a:rPr lang="es-ES_tradnl" sz="4900" kern="1200" dirty="0" smtClean="0"/>
            <a:t>Orienta</a:t>
          </a:r>
          <a:endParaRPr lang="es-ES_tradnl" sz="4900" kern="1200" dirty="0"/>
        </a:p>
      </dsp:txBody>
      <dsp:txXfrm>
        <a:off x="3284154" y="2329454"/>
        <a:ext cx="2771772" cy="845052"/>
      </dsp:txXfrm>
    </dsp:sp>
    <dsp:sp modelId="{F8FEBB4B-D75D-BE45-8550-BFA9F2A21A72}">
      <dsp:nvSpPr>
        <dsp:cNvPr id="0" name=""/>
        <dsp:cNvSpPr/>
      </dsp:nvSpPr>
      <dsp:spPr>
        <a:xfrm>
          <a:off x="3284154" y="3385769"/>
          <a:ext cx="2771772" cy="84505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r>
            <a:rPr lang="es-ES_tradnl" sz="4900" kern="1200" smtClean="0"/>
            <a:t>Sostiene</a:t>
          </a:r>
          <a:endParaRPr lang="es-ES_tradnl" sz="4900" kern="1200"/>
        </a:p>
      </dsp:txBody>
      <dsp:txXfrm>
        <a:off x="3284154" y="3385769"/>
        <a:ext cx="2771772" cy="8450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B0F041-0FCA-AF4D-94CA-147539B541ED}" type="datetimeFigureOut">
              <a:rPr lang="es-ES_tradnl" smtClean="0"/>
              <a:t>03/11/2017</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54A7F5-7883-B245-ACF2-DA75C0C6A60C}" type="slidenum">
              <a:rPr lang="es-ES_tradnl" smtClean="0"/>
              <a:t>‹Nº›</a:t>
            </a:fld>
            <a:endParaRPr lang="es-ES_tradnl"/>
          </a:p>
        </p:txBody>
      </p:sp>
    </p:spTree>
    <p:extLst>
      <p:ext uri="{BB962C8B-B14F-4D97-AF65-F5344CB8AC3E}">
        <p14:creationId xmlns:p14="http://schemas.microsoft.com/office/powerpoint/2010/main" val="1471226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L"/>
          </a:p>
        </p:txBody>
      </p:sp>
      <p:sp>
        <p:nvSpPr>
          <p:cNvPr id="4" name="Marcador de fecha 3"/>
          <p:cNvSpPr>
            <a:spLocks noGrp="1"/>
          </p:cNvSpPr>
          <p:nvPr>
            <p:ph type="dt" sz="half" idx="10"/>
          </p:nvPr>
        </p:nvSpPr>
        <p:spPr/>
        <p:txBody>
          <a:bodyPr/>
          <a:lstStyle/>
          <a:p>
            <a:fld id="{7FCD546B-4C2D-4439-991A-4A4D76CCBCC3}" type="datetimeFigureOut">
              <a:rPr lang="es-CL" smtClean="0"/>
              <a:t>03-11-2017</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75E37A2-0BFF-4C5A-9DA6-70F9BD23EDB5}" type="slidenum">
              <a:rPr lang="es-CL" smtClean="0"/>
              <a:t>‹Nº›</a:t>
            </a:fld>
            <a:endParaRPr lang="es-CL"/>
          </a:p>
        </p:txBody>
      </p:sp>
    </p:spTree>
    <p:extLst>
      <p:ext uri="{BB962C8B-B14F-4D97-AF65-F5344CB8AC3E}">
        <p14:creationId xmlns:p14="http://schemas.microsoft.com/office/powerpoint/2010/main" val="40015512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7FCD546B-4C2D-4439-991A-4A4D76CCBCC3}" type="datetimeFigureOut">
              <a:rPr lang="es-CL" smtClean="0"/>
              <a:t>03-11-2017</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75E37A2-0BFF-4C5A-9DA6-70F9BD23EDB5}" type="slidenum">
              <a:rPr lang="es-CL" smtClean="0"/>
              <a:t>‹Nº›</a:t>
            </a:fld>
            <a:endParaRPr lang="es-CL"/>
          </a:p>
        </p:txBody>
      </p:sp>
    </p:spTree>
    <p:extLst>
      <p:ext uri="{BB962C8B-B14F-4D97-AF65-F5344CB8AC3E}">
        <p14:creationId xmlns:p14="http://schemas.microsoft.com/office/powerpoint/2010/main" val="20110306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7FCD546B-4C2D-4439-991A-4A4D76CCBCC3}" type="datetimeFigureOut">
              <a:rPr lang="es-CL" smtClean="0"/>
              <a:t>03-11-2017</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75E37A2-0BFF-4C5A-9DA6-70F9BD23EDB5}" type="slidenum">
              <a:rPr lang="es-CL" smtClean="0"/>
              <a:t>‹Nº›</a:t>
            </a:fld>
            <a:endParaRPr lang="es-CL"/>
          </a:p>
        </p:txBody>
      </p:sp>
    </p:spTree>
    <p:extLst>
      <p:ext uri="{BB962C8B-B14F-4D97-AF65-F5344CB8AC3E}">
        <p14:creationId xmlns:p14="http://schemas.microsoft.com/office/powerpoint/2010/main" val="79075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7FCD546B-4C2D-4439-991A-4A4D76CCBCC3}" type="datetimeFigureOut">
              <a:rPr lang="es-CL" smtClean="0"/>
              <a:t>03-11-2017</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75E37A2-0BFF-4C5A-9DA6-70F9BD23EDB5}" type="slidenum">
              <a:rPr lang="es-CL" smtClean="0"/>
              <a:t>‹Nº›</a:t>
            </a:fld>
            <a:endParaRPr lang="es-CL"/>
          </a:p>
        </p:txBody>
      </p:sp>
    </p:spTree>
    <p:extLst>
      <p:ext uri="{BB962C8B-B14F-4D97-AF65-F5344CB8AC3E}">
        <p14:creationId xmlns:p14="http://schemas.microsoft.com/office/powerpoint/2010/main" val="22314641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7FCD546B-4C2D-4439-991A-4A4D76CCBCC3}" type="datetimeFigureOut">
              <a:rPr lang="es-CL" smtClean="0"/>
              <a:t>03-11-2017</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75E37A2-0BFF-4C5A-9DA6-70F9BD23EDB5}" type="slidenum">
              <a:rPr lang="es-CL" smtClean="0"/>
              <a:t>‹Nº›</a:t>
            </a:fld>
            <a:endParaRPr lang="es-CL"/>
          </a:p>
        </p:txBody>
      </p:sp>
    </p:spTree>
    <p:extLst>
      <p:ext uri="{BB962C8B-B14F-4D97-AF65-F5344CB8AC3E}">
        <p14:creationId xmlns:p14="http://schemas.microsoft.com/office/powerpoint/2010/main" val="18086283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fecha 4"/>
          <p:cNvSpPr>
            <a:spLocks noGrp="1"/>
          </p:cNvSpPr>
          <p:nvPr>
            <p:ph type="dt" sz="half" idx="10"/>
          </p:nvPr>
        </p:nvSpPr>
        <p:spPr/>
        <p:txBody>
          <a:bodyPr/>
          <a:lstStyle/>
          <a:p>
            <a:fld id="{7FCD546B-4C2D-4439-991A-4A4D76CCBCC3}" type="datetimeFigureOut">
              <a:rPr lang="es-CL" smtClean="0"/>
              <a:t>03-11-2017</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275E37A2-0BFF-4C5A-9DA6-70F9BD23EDB5}" type="slidenum">
              <a:rPr lang="es-CL" smtClean="0"/>
              <a:t>‹Nº›</a:t>
            </a:fld>
            <a:endParaRPr lang="es-CL"/>
          </a:p>
        </p:txBody>
      </p:sp>
    </p:spTree>
    <p:extLst>
      <p:ext uri="{BB962C8B-B14F-4D97-AF65-F5344CB8AC3E}">
        <p14:creationId xmlns:p14="http://schemas.microsoft.com/office/powerpoint/2010/main" val="27534732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Marcador de fecha 6"/>
          <p:cNvSpPr>
            <a:spLocks noGrp="1"/>
          </p:cNvSpPr>
          <p:nvPr>
            <p:ph type="dt" sz="half" idx="10"/>
          </p:nvPr>
        </p:nvSpPr>
        <p:spPr/>
        <p:txBody>
          <a:bodyPr/>
          <a:lstStyle/>
          <a:p>
            <a:fld id="{7FCD546B-4C2D-4439-991A-4A4D76CCBCC3}" type="datetimeFigureOut">
              <a:rPr lang="es-CL" smtClean="0"/>
              <a:t>03-11-2017</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275E37A2-0BFF-4C5A-9DA6-70F9BD23EDB5}" type="slidenum">
              <a:rPr lang="es-CL" smtClean="0"/>
              <a:t>‹Nº›</a:t>
            </a:fld>
            <a:endParaRPr lang="es-CL"/>
          </a:p>
        </p:txBody>
      </p:sp>
    </p:spTree>
    <p:extLst>
      <p:ext uri="{BB962C8B-B14F-4D97-AF65-F5344CB8AC3E}">
        <p14:creationId xmlns:p14="http://schemas.microsoft.com/office/powerpoint/2010/main" val="42582315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fecha 2"/>
          <p:cNvSpPr>
            <a:spLocks noGrp="1"/>
          </p:cNvSpPr>
          <p:nvPr>
            <p:ph type="dt" sz="half" idx="10"/>
          </p:nvPr>
        </p:nvSpPr>
        <p:spPr/>
        <p:txBody>
          <a:bodyPr/>
          <a:lstStyle/>
          <a:p>
            <a:fld id="{7FCD546B-4C2D-4439-991A-4A4D76CCBCC3}" type="datetimeFigureOut">
              <a:rPr lang="es-CL" smtClean="0"/>
              <a:t>03-11-2017</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275E37A2-0BFF-4C5A-9DA6-70F9BD23EDB5}" type="slidenum">
              <a:rPr lang="es-CL" smtClean="0"/>
              <a:t>‹Nº›</a:t>
            </a:fld>
            <a:endParaRPr lang="es-CL"/>
          </a:p>
        </p:txBody>
      </p:sp>
    </p:spTree>
    <p:extLst>
      <p:ext uri="{BB962C8B-B14F-4D97-AF65-F5344CB8AC3E}">
        <p14:creationId xmlns:p14="http://schemas.microsoft.com/office/powerpoint/2010/main" val="20159541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FCD546B-4C2D-4439-991A-4A4D76CCBCC3}" type="datetimeFigureOut">
              <a:rPr lang="es-CL" smtClean="0"/>
              <a:t>03-11-2017</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275E37A2-0BFF-4C5A-9DA6-70F9BD23EDB5}" type="slidenum">
              <a:rPr lang="es-CL" smtClean="0"/>
              <a:t>‹Nº›</a:t>
            </a:fld>
            <a:endParaRPr lang="es-CL"/>
          </a:p>
        </p:txBody>
      </p:sp>
    </p:spTree>
    <p:extLst>
      <p:ext uri="{BB962C8B-B14F-4D97-AF65-F5344CB8AC3E}">
        <p14:creationId xmlns:p14="http://schemas.microsoft.com/office/powerpoint/2010/main" val="24981096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FCD546B-4C2D-4439-991A-4A4D76CCBCC3}" type="datetimeFigureOut">
              <a:rPr lang="es-CL" smtClean="0"/>
              <a:t>03-11-2017</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275E37A2-0BFF-4C5A-9DA6-70F9BD23EDB5}" type="slidenum">
              <a:rPr lang="es-CL" smtClean="0"/>
              <a:t>‹Nº›</a:t>
            </a:fld>
            <a:endParaRPr lang="es-CL"/>
          </a:p>
        </p:txBody>
      </p:sp>
    </p:spTree>
    <p:extLst>
      <p:ext uri="{BB962C8B-B14F-4D97-AF65-F5344CB8AC3E}">
        <p14:creationId xmlns:p14="http://schemas.microsoft.com/office/powerpoint/2010/main" val="4695848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FCD546B-4C2D-4439-991A-4A4D76CCBCC3}" type="datetimeFigureOut">
              <a:rPr lang="es-CL" smtClean="0"/>
              <a:t>03-11-2017</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275E37A2-0BFF-4C5A-9DA6-70F9BD23EDB5}" type="slidenum">
              <a:rPr lang="es-CL" smtClean="0"/>
              <a:t>‹Nº›</a:t>
            </a:fld>
            <a:endParaRPr lang="es-CL"/>
          </a:p>
        </p:txBody>
      </p:sp>
    </p:spTree>
    <p:extLst>
      <p:ext uri="{BB962C8B-B14F-4D97-AF65-F5344CB8AC3E}">
        <p14:creationId xmlns:p14="http://schemas.microsoft.com/office/powerpoint/2010/main" val="41236955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4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D546B-4C2D-4439-991A-4A4D76CCBCC3}" type="datetimeFigureOut">
              <a:rPr lang="es-CL" smtClean="0"/>
              <a:t>03-11-2017</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5E37A2-0BFF-4C5A-9DA6-70F9BD23EDB5}" type="slidenum">
              <a:rPr lang="es-CL" smtClean="0"/>
              <a:t>‹Nº›</a:t>
            </a:fld>
            <a:endParaRPr lang="es-CL"/>
          </a:p>
        </p:txBody>
      </p:sp>
    </p:spTree>
    <p:extLst>
      <p:ext uri="{BB962C8B-B14F-4D97-AF65-F5344CB8AC3E}">
        <p14:creationId xmlns:p14="http://schemas.microsoft.com/office/powerpoint/2010/main" val="2595225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681162" y="679450"/>
            <a:ext cx="9144000" cy="2387600"/>
          </a:xfrm>
        </p:spPr>
        <p:txBody>
          <a:bodyPr/>
          <a:lstStyle/>
          <a:p>
            <a:r>
              <a:rPr lang="es-CL" b="1" dirty="0" smtClean="0">
                <a:solidFill>
                  <a:srgbClr val="FF6600"/>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IMPLEMENTACIÓN</a:t>
            </a:r>
            <a:endParaRPr lang="es-CL" b="1" dirty="0">
              <a:solidFill>
                <a:srgbClr val="FF6600"/>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endParaRPr>
          </a:p>
        </p:txBody>
      </p:sp>
      <p:sp>
        <p:nvSpPr>
          <p:cNvPr id="3" name="Subtítulo 2"/>
          <p:cNvSpPr>
            <a:spLocks noGrp="1"/>
          </p:cNvSpPr>
          <p:nvPr>
            <p:ph type="subTitle" idx="1"/>
          </p:nvPr>
        </p:nvSpPr>
        <p:spPr/>
        <p:txBody>
          <a:bodyPr/>
          <a:lstStyle/>
          <a:p>
            <a:endParaRPr lang="es-CL" dirty="0"/>
          </a:p>
        </p:txBody>
      </p:sp>
      <p:pic>
        <p:nvPicPr>
          <p:cNvPr id="4"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366" y="307114"/>
            <a:ext cx="1130634" cy="1464603"/>
          </a:xfrm>
          <a:prstGeom prst="rect">
            <a:avLst/>
          </a:prstGeom>
        </p:spPr>
      </p:pic>
    </p:spTree>
    <p:extLst>
      <p:ext uri="{BB962C8B-B14F-4D97-AF65-F5344CB8AC3E}">
        <p14:creationId xmlns:p14="http://schemas.microsoft.com/office/powerpoint/2010/main" val="20257665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09368" y="968014"/>
            <a:ext cx="10397613" cy="527055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CL"/>
          </a:p>
        </p:txBody>
      </p:sp>
      <p:sp>
        <p:nvSpPr>
          <p:cNvPr id="2" name="Título 1"/>
          <p:cNvSpPr>
            <a:spLocks noGrp="1"/>
          </p:cNvSpPr>
          <p:nvPr>
            <p:ph type="title"/>
          </p:nvPr>
        </p:nvSpPr>
        <p:spPr>
          <a:xfrm>
            <a:off x="838199" y="365125"/>
            <a:ext cx="11353801" cy="720000"/>
          </a:xfrm>
        </p:spPr>
        <p:style>
          <a:lnRef idx="0">
            <a:schemeClr val="accent2"/>
          </a:lnRef>
          <a:fillRef idx="3">
            <a:schemeClr val="accent2"/>
          </a:fillRef>
          <a:effectRef idx="3">
            <a:schemeClr val="accent2"/>
          </a:effectRef>
          <a:fontRef idx="minor">
            <a:schemeClr val="lt1"/>
          </a:fontRef>
        </p:style>
        <p:txBody>
          <a:bodyPr/>
          <a:lstStyle/>
          <a:p>
            <a:r>
              <a:rPr lang="es-ES_tradnl" dirty="0" smtClean="0"/>
              <a:t>El tiempo dedicado por parte de los catequistas</a:t>
            </a:r>
            <a:endParaRPr lang="es-ES_tradnl" dirty="0"/>
          </a:p>
        </p:txBody>
      </p:sp>
      <p:sp>
        <p:nvSpPr>
          <p:cNvPr id="3" name="Marcador de contenido 2"/>
          <p:cNvSpPr>
            <a:spLocks noGrp="1"/>
          </p:cNvSpPr>
          <p:nvPr>
            <p:ph idx="1"/>
          </p:nvPr>
        </p:nvSpPr>
        <p:spPr>
          <a:xfrm>
            <a:off x="2600325" y="1486176"/>
            <a:ext cx="8863011" cy="4643161"/>
          </a:xfrm>
        </p:spPr>
        <p:txBody>
          <a:bodyPr>
            <a:normAutofit fontScale="92500" lnSpcReduction="10000"/>
          </a:bodyPr>
          <a:lstStyle/>
          <a:p>
            <a:pPr algn="just"/>
            <a:r>
              <a:rPr lang="es-ES_tradnl" dirty="0" smtClean="0"/>
              <a:t>Este itinerario implica un cambio “revolucionario” en la manera en que algunos han vivido su servicio catequístico. Principalmente porque, idealmente, este itinerario exigirá más tiempo de su parte:</a:t>
            </a:r>
          </a:p>
          <a:p>
            <a:pPr lvl="1" algn="just"/>
            <a:r>
              <a:rPr lang="es-ES_tradnl" dirty="0" smtClean="0"/>
              <a:t>Preparación de los encuentros en comunidad.</a:t>
            </a:r>
          </a:p>
          <a:p>
            <a:pPr lvl="1" algn="just"/>
            <a:r>
              <a:rPr lang="es-ES_tradnl" dirty="0" smtClean="0"/>
              <a:t>Vivir las sesiones comunes periódicamente.</a:t>
            </a:r>
          </a:p>
          <a:p>
            <a:pPr lvl="1" algn="just"/>
            <a:r>
              <a:rPr lang="es-ES_tradnl" dirty="0" smtClean="0"/>
              <a:t>Reservar la participación litúrgica semanal junto a la comunidad.</a:t>
            </a:r>
          </a:p>
          <a:p>
            <a:pPr lvl="1" algn="just"/>
            <a:r>
              <a:rPr lang="es-ES_tradnl" dirty="0" smtClean="0"/>
              <a:t>Preparación y participación en jornadas, retiros, etc.</a:t>
            </a:r>
          </a:p>
          <a:p>
            <a:pPr algn="just"/>
            <a:r>
              <a:rPr lang="es-ES_tradnl" dirty="0" smtClean="0"/>
              <a:t>Todos estos elementos son asumidos de manera paulatina, con el apoyo y animación de los pastores y responsables de la comunidad.</a:t>
            </a:r>
          </a:p>
          <a:p>
            <a:pPr algn="just"/>
            <a:r>
              <a:rPr lang="es-ES_tradnl" dirty="0" smtClean="0"/>
              <a:t>La experiencia indica que son cambios que si son posibles de realizar.</a:t>
            </a:r>
            <a:endParaRPr lang="es-ES_tradnl" dirty="0"/>
          </a:p>
        </p:txBody>
      </p:sp>
      <p:pic>
        <p:nvPicPr>
          <p:cNvPr id="5" name="4 Imagen" descr="Sin título-1.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10453" y="736217"/>
            <a:ext cx="1504198" cy="5851260"/>
          </a:xfrm>
          <a:prstGeom prst="rect">
            <a:avLst/>
          </a:prstGeom>
        </p:spPr>
      </p:pic>
    </p:spTree>
    <p:extLst>
      <p:ext uri="{BB962C8B-B14F-4D97-AF65-F5344CB8AC3E}">
        <p14:creationId xmlns:p14="http://schemas.microsoft.com/office/powerpoint/2010/main" val="19195032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09550" y="207963"/>
            <a:ext cx="11649075" cy="6350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CL"/>
          </a:p>
        </p:txBody>
      </p:sp>
      <p:sp>
        <p:nvSpPr>
          <p:cNvPr id="2" name="Título 1"/>
          <p:cNvSpPr>
            <a:spLocks noGrp="1"/>
          </p:cNvSpPr>
          <p:nvPr>
            <p:ph type="title"/>
          </p:nvPr>
        </p:nvSpPr>
        <p:spPr>
          <a:xfrm>
            <a:off x="481013" y="207963"/>
            <a:ext cx="10515600" cy="1325563"/>
          </a:xfrm>
        </p:spPr>
        <p:txBody>
          <a:bodyPr/>
          <a:lstStyle/>
          <a:p>
            <a:r>
              <a:rPr lang="es-ES_tradnl" b="1" dirty="0" smtClean="0">
                <a:solidFill>
                  <a:srgbClr val="FF6600"/>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Tendencia a volver atrás</a:t>
            </a:r>
            <a:r>
              <a:rPr lang="mr-IN" b="1" dirty="0" smtClean="0">
                <a:solidFill>
                  <a:srgbClr val="FF6600"/>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a:t>
            </a:r>
            <a:endParaRPr lang="es-ES_tradnl" b="1" dirty="0">
              <a:solidFill>
                <a:srgbClr val="FF6600"/>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endParaRPr>
          </a:p>
        </p:txBody>
      </p:sp>
      <p:sp>
        <p:nvSpPr>
          <p:cNvPr id="3" name="Marcador de contenido 2"/>
          <p:cNvSpPr>
            <a:spLocks noGrp="1"/>
          </p:cNvSpPr>
          <p:nvPr>
            <p:ph idx="1"/>
          </p:nvPr>
        </p:nvSpPr>
        <p:spPr>
          <a:xfrm>
            <a:off x="1114425" y="1533526"/>
            <a:ext cx="10153651" cy="2460625"/>
          </a:xfrm>
        </p:spPr>
        <p:txBody>
          <a:bodyPr/>
          <a:lstStyle/>
          <a:p>
            <a:pPr algn="just"/>
            <a:r>
              <a:rPr lang="es-ES_tradnl" dirty="0" smtClean="0"/>
              <a:t>Finalmente mencionamos que todas las dificultades que puedan aparecer hacen surgir en las comunidades la tendencia a volver atrás, al típico “siempre se ha hecho así”. A este respecto vale la pena mencionar que toda renovación implica un esfuerzo, y que no debemos pensar nuestro servicio pastoral bajo la categoría del éxito sino de la fecundidad.</a:t>
            </a:r>
            <a:endParaRPr lang="es-ES_tradnl" dirty="0"/>
          </a:p>
        </p:txBody>
      </p:sp>
      <p:graphicFrame>
        <p:nvGraphicFramePr>
          <p:cNvPr id="4" name="Diagrama 3"/>
          <p:cNvGraphicFramePr/>
          <p:nvPr>
            <p:extLst>
              <p:ext uri="{D42A27DB-BD31-4B8C-83A1-F6EECF244321}">
                <p14:modId xmlns:p14="http://schemas.microsoft.com/office/powerpoint/2010/main" val="2984731104"/>
              </p:ext>
            </p:extLst>
          </p:nvPr>
        </p:nvGraphicFramePr>
        <p:xfrm>
          <a:off x="3332162" y="258445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15209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20000"/>
          </a:xfrm>
        </p:spPr>
        <p:style>
          <a:lnRef idx="0">
            <a:schemeClr val="accent2"/>
          </a:lnRef>
          <a:fillRef idx="3">
            <a:schemeClr val="accent2"/>
          </a:fillRef>
          <a:effectRef idx="3">
            <a:schemeClr val="accent2"/>
          </a:effectRef>
          <a:fontRef idx="minor">
            <a:schemeClr val="lt1"/>
          </a:fontRef>
        </p:style>
        <p:txBody>
          <a:bodyPr>
            <a:normAutofit/>
          </a:bodyPr>
          <a:lstStyle/>
          <a:p>
            <a:pPr lvl="1" algn="l" rtl="0">
              <a:lnSpc>
                <a:spcPct val="90000"/>
              </a:lnSpc>
              <a:spcBef>
                <a:spcPct val="0"/>
              </a:spcBef>
            </a:pPr>
            <a:r>
              <a:rPr lang="es-ES_tradnl" sz="4000" b="1" kern="1200" dirty="0">
                <a:solidFill>
                  <a:schemeClr val="bg1"/>
                </a:solidFill>
                <a:effectLst>
                  <a:outerShdw blurRad="38100" dist="38100" dir="2700000" algn="tl">
                    <a:srgbClr val="000000">
                      <a:alpha val="43137"/>
                    </a:srgbClr>
                  </a:outerShdw>
                </a:effectLst>
                <a:ea typeface="+mj-ea"/>
                <a:cs typeface="+mj-cs"/>
              </a:rPr>
              <a:t>Caminos de respuesta a las </a:t>
            </a:r>
            <a:r>
              <a:rPr lang="es-ES_tradnl" sz="4000" b="1" kern="1200" dirty="0" smtClean="0">
                <a:solidFill>
                  <a:schemeClr val="bg1"/>
                </a:solidFill>
                <a:effectLst>
                  <a:outerShdw blurRad="38100" dist="38100" dir="2700000" algn="tl">
                    <a:srgbClr val="000000">
                      <a:alpha val="43137"/>
                    </a:srgbClr>
                  </a:outerShdw>
                </a:effectLst>
                <a:ea typeface="+mj-ea"/>
                <a:cs typeface="+mj-cs"/>
              </a:rPr>
              <a:t>dificultades</a:t>
            </a:r>
            <a:endParaRPr lang="es-CL" b="1" dirty="0">
              <a:solidFill>
                <a:schemeClr val="bg1"/>
              </a:solidFill>
              <a:effectLst>
                <a:outerShdw blurRad="38100" dist="38100" dir="2700000" algn="tl">
                  <a:srgbClr val="000000">
                    <a:alpha val="43137"/>
                  </a:srgbClr>
                </a:outerShdw>
              </a:effectLst>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58659275"/>
              </p:ext>
            </p:extLst>
          </p:nvPr>
        </p:nvGraphicFramePr>
        <p:xfrm>
          <a:off x="838200" y="1654174"/>
          <a:ext cx="10515600" cy="4689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25906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09368" y="968013"/>
            <a:ext cx="10397613" cy="540421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CL"/>
          </a:p>
        </p:txBody>
      </p:sp>
      <p:sp>
        <p:nvSpPr>
          <p:cNvPr id="2" name="Título 1"/>
          <p:cNvSpPr>
            <a:spLocks noGrp="1"/>
          </p:cNvSpPr>
          <p:nvPr>
            <p:ph type="title"/>
          </p:nvPr>
        </p:nvSpPr>
        <p:spPr>
          <a:xfrm>
            <a:off x="838200" y="365125"/>
            <a:ext cx="10515600" cy="720000"/>
          </a:xfrm>
        </p:spPr>
        <p:style>
          <a:lnRef idx="0">
            <a:schemeClr val="accent2"/>
          </a:lnRef>
          <a:fillRef idx="3">
            <a:schemeClr val="accent2"/>
          </a:fillRef>
          <a:effectRef idx="3">
            <a:schemeClr val="accent2"/>
          </a:effectRef>
          <a:fontRef idx="minor">
            <a:schemeClr val="lt1"/>
          </a:fontRef>
        </p:style>
        <p:txBody>
          <a:bodyPr>
            <a:normAutofit/>
          </a:bodyPr>
          <a:lstStyle/>
          <a:p>
            <a:pPr lvl="0"/>
            <a:r>
              <a:rPr lang="es-ES_tradnl" dirty="0" smtClean="0"/>
              <a:t>Experiencias y propuestas fecundas:</a:t>
            </a:r>
            <a:endParaRPr lang="es-CL" dirty="0"/>
          </a:p>
        </p:txBody>
      </p:sp>
      <p:sp>
        <p:nvSpPr>
          <p:cNvPr id="3" name="Marcador de contenido 2"/>
          <p:cNvSpPr>
            <a:spLocks noGrp="1"/>
          </p:cNvSpPr>
          <p:nvPr>
            <p:ph idx="1"/>
          </p:nvPr>
        </p:nvSpPr>
        <p:spPr>
          <a:xfrm>
            <a:off x="1574236" y="1553005"/>
            <a:ext cx="9667875" cy="4351338"/>
          </a:xfrm>
        </p:spPr>
        <p:txBody>
          <a:bodyPr/>
          <a:lstStyle/>
          <a:p>
            <a:pPr marL="0" indent="0" algn="just">
              <a:buNone/>
            </a:pPr>
            <a:r>
              <a:rPr lang="es-CL" dirty="0" smtClean="0"/>
              <a:t>Existen experiencias fecundas que han ayudado a la implementación de este proceso en las distintas comunidades, entre ellas, mencionamos por su importancia las siguientes:</a:t>
            </a:r>
          </a:p>
          <a:p>
            <a:endParaRPr lang="es-CL" dirty="0" smtClean="0"/>
          </a:p>
          <a:p>
            <a:endParaRPr lang="es-CL" dirty="0"/>
          </a:p>
        </p:txBody>
      </p:sp>
      <p:pic>
        <p:nvPicPr>
          <p:cNvPr id="5" name="Imagen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414321">
            <a:off x="6901236" y="2974522"/>
            <a:ext cx="4343400" cy="3254828"/>
          </a:xfrm>
          <a:prstGeom prst="rect">
            <a:avLst/>
          </a:prstGeom>
          <a:ln>
            <a:noFill/>
          </a:ln>
          <a:effectLst>
            <a:outerShdw blurRad="292100" dist="139700" dir="2700000" algn="tl" rotWithShape="0">
              <a:srgbClr val="333333">
                <a:alpha val="65000"/>
              </a:srgbClr>
            </a:outerShdw>
          </a:effectLst>
        </p:spPr>
      </p:pic>
      <p:sp>
        <p:nvSpPr>
          <p:cNvPr id="6" name="Rectángulo 5"/>
          <p:cNvSpPr/>
          <p:nvPr/>
        </p:nvSpPr>
        <p:spPr>
          <a:xfrm>
            <a:off x="1574236" y="3285672"/>
            <a:ext cx="4703410" cy="2308324"/>
          </a:xfrm>
          <a:prstGeom prst="rect">
            <a:avLst/>
          </a:prstGeom>
        </p:spPr>
        <p:txBody>
          <a:bodyPr wrap="square">
            <a:spAutoFit/>
          </a:bodyPr>
          <a:lstStyle/>
          <a:p>
            <a:pPr marL="742950" lvl="1" indent="-285750" algn="just">
              <a:buFont typeface="Arial" panose="020B0604020202020204" pitchFamily="34" charset="0"/>
              <a:buChar char="•"/>
            </a:pPr>
            <a:r>
              <a:rPr lang="es-ES_tradnl" sz="2400" dirty="0"/>
              <a:t>Encuentros evaluativos.</a:t>
            </a:r>
            <a:endParaRPr lang="es-CL" sz="2400" dirty="0"/>
          </a:p>
          <a:p>
            <a:pPr marL="742950" lvl="1" indent="-285750" algn="just">
              <a:buFont typeface="Arial" panose="020B0604020202020204" pitchFamily="34" charset="0"/>
              <a:buChar char="•"/>
            </a:pPr>
            <a:r>
              <a:rPr lang="es-ES_tradnl" sz="2400" dirty="0"/>
              <a:t>Celebraciones litúrgicas.</a:t>
            </a:r>
            <a:endParaRPr lang="es-CL" sz="2400" dirty="0"/>
          </a:p>
          <a:p>
            <a:pPr marL="742950" lvl="1" indent="-285750" algn="just">
              <a:buFont typeface="Arial" panose="020B0604020202020204" pitchFamily="34" charset="0"/>
              <a:buChar char="•"/>
              <a:tabLst>
                <a:tab pos="4657725" algn="l"/>
              </a:tabLst>
            </a:pPr>
            <a:r>
              <a:rPr lang="es-ES_tradnl" sz="2400" dirty="0"/>
              <a:t>Formación de los catequistas: la necesidad de un itinerario formativo con niveles de formación y público definido.</a:t>
            </a:r>
            <a:endParaRPr lang="es-CL" sz="2400" dirty="0"/>
          </a:p>
        </p:txBody>
      </p:sp>
    </p:spTree>
    <p:extLst>
      <p:ext uri="{BB962C8B-B14F-4D97-AF65-F5344CB8AC3E}">
        <p14:creationId xmlns:p14="http://schemas.microsoft.com/office/powerpoint/2010/main" val="42548080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209368" y="968013"/>
            <a:ext cx="10397613" cy="540421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CL"/>
          </a:p>
        </p:txBody>
      </p:sp>
      <p:sp>
        <p:nvSpPr>
          <p:cNvPr id="2" name="Título 1"/>
          <p:cNvSpPr>
            <a:spLocks noGrp="1"/>
          </p:cNvSpPr>
          <p:nvPr>
            <p:ph type="title"/>
          </p:nvPr>
        </p:nvSpPr>
        <p:spPr>
          <a:xfrm>
            <a:off x="838200" y="365125"/>
            <a:ext cx="10515600" cy="720000"/>
          </a:xfrm>
        </p:spPr>
        <p:style>
          <a:lnRef idx="0">
            <a:schemeClr val="accent2"/>
          </a:lnRef>
          <a:fillRef idx="3">
            <a:schemeClr val="accent2"/>
          </a:fillRef>
          <a:effectRef idx="3">
            <a:schemeClr val="accent2"/>
          </a:effectRef>
          <a:fontRef idx="minor">
            <a:schemeClr val="lt1"/>
          </a:fontRef>
        </p:style>
        <p:txBody>
          <a:bodyPr/>
          <a:lstStyle/>
          <a:p>
            <a:r>
              <a:rPr lang="es-ES_tradnl" dirty="0" smtClean="0"/>
              <a:t>Encuentros evaluativos</a:t>
            </a:r>
            <a:endParaRPr lang="es-ES_tradnl" dirty="0"/>
          </a:p>
        </p:txBody>
      </p:sp>
      <p:sp>
        <p:nvSpPr>
          <p:cNvPr id="3" name="Marcador de contenido 2"/>
          <p:cNvSpPr>
            <a:spLocks noGrp="1"/>
          </p:cNvSpPr>
          <p:nvPr>
            <p:ph idx="1"/>
          </p:nvPr>
        </p:nvSpPr>
        <p:spPr>
          <a:xfrm>
            <a:off x="2024216" y="1604376"/>
            <a:ext cx="4462309" cy="4351338"/>
          </a:xfrm>
        </p:spPr>
        <p:txBody>
          <a:bodyPr/>
          <a:lstStyle/>
          <a:p>
            <a:pPr marL="0" indent="0">
              <a:lnSpc>
                <a:spcPct val="100000"/>
              </a:lnSpc>
              <a:spcBef>
                <a:spcPts val="0"/>
              </a:spcBef>
              <a:buNone/>
            </a:pPr>
            <a:r>
              <a:rPr lang="es-ES" dirty="0"/>
              <a:t>Se incluyen dos encuentros evaluativos cada año que permiten al catequista apreciar el aprendizaje de los contenidos doctrinales, la recepción de lo vivido en la comunidad y el camino que juntos han recorrido.</a:t>
            </a:r>
          </a:p>
          <a:p>
            <a:pPr marL="0" marR="0" lvl="0" indent="0" defTabSz="914400" eaLnBrk="1" fontAlgn="auto" latinLnBrk="0" hangingPunct="1">
              <a:lnSpc>
                <a:spcPct val="100000"/>
              </a:lnSpc>
              <a:spcBef>
                <a:spcPts val="0"/>
              </a:spcBef>
              <a:spcAft>
                <a:spcPts val="0"/>
              </a:spcAft>
              <a:buClrTx/>
              <a:buSzTx/>
              <a:buFontTx/>
              <a:buNone/>
              <a:tabLst/>
              <a:defRPr/>
            </a:pPr>
            <a:endParaRPr lang="es-ES_tradnl" dirty="0"/>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72363" y="2010513"/>
            <a:ext cx="3493462" cy="2694835"/>
          </a:xfrm>
          <a:prstGeom prst="rect">
            <a:avLst/>
          </a:prstGeom>
        </p:spPr>
      </p:pic>
    </p:spTree>
    <p:extLst>
      <p:ext uri="{BB962C8B-B14F-4D97-AF65-F5344CB8AC3E}">
        <p14:creationId xmlns:p14="http://schemas.microsoft.com/office/powerpoint/2010/main" val="3610721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030991" y="1002910"/>
            <a:ext cx="10397613" cy="540421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CL"/>
          </a:p>
        </p:txBody>
      </p:sp>
      <p:sp>
        <p:nvSpPr>
          <p:cNvPr id="2" name="Título 1"/>
          <p:cNvSpPr>
            <a:spLocks noGrp="1"/>
          </p:cNvSpPr>
          <p:nvPr>
            <p:ph type="title"/>
          </p:nvPr>
        </p:nvSpPr>
        <p:spPr>
          <a:xfrm>
            <a:off x="2019156" y="2024187"/>
            <a:ext cx="5157226" cy="1285875"/>
          </a:xfrm>
          <a:prstGeom prst="downArrowCallout">
            <a:avLst>
              <a:gd name="adj1" fmla="val 50000"/>
              <a:gd name="adj2" fmla="val 128333"/>
              <a:gd name="adj3" fmla="val 17222"/>
              <a:gd name="adj4" fmla="val 78310"/>
            </a:avLst>
          </a:prstGeom>
        </p:spPr>
        <p:style>
          <a:lnRef idx="1">
            <a:schemeClr val="accent2"/>
          </a:lnRef>
          <a:fillRef idx="2">
            <a:schemeClr val="accent2"/>
          </a:fillRef>
          <a:effectRef idx="1">
            <a:schemeClr val="accent2"/>
          </a:effectRef>
          <a:fontRef idx="minor">
            <a:schemeClr val="dk1"/>
          </a:fontRef>
        </p:style>
        <p:txBody>
          <a:bodyPr anchor="ctr">
            <a:noAutofit/>
          </a:bodyPr>
          <a:lstStyle/>
          <a:p>
            <a:pPr algn="ctr"/>
            <a:r>
              <a:rPr lang="es-ES" sz="2400" dirty="0" smtClean="0"/>
              <a:t>Una adaptación del R.I.C.A.	</a:t>
            </a:r>
            <a:endParaRPr lang="es-ES" sz="2400" dirty="0"/>
          </a:p>
        </p:txBody>
      </p:sp>
      <p:sp>
        <p:nvSpPr>
          <p:cNvPr id="3" name="Marcador de contenido 2"/>
          <p:cNvSpPr>
            <a:spLocks noGrp="1"/>
          </p:cNvSpPr>
          <p:nvPr>
            <p:ph type="body" sz="half" idx="2"/>
          </p:nvPr>
        </p:nvSpPr>
        <p:spPr>
          <a:xfrm>
            <a:off x="1773140" y="3602375"/>
            <a:ext cx="6237752" cy="2361834"/>
          </a:xfrm>
        </p:spPr>
        <p:txBody>
          <a:bodyPr>
            <a:noAutofit/>
          </a:bodyPr>
          <a:lstStyle/>
          <a:p>
            <a:pPr algn="just"/>
            <a:r>
              <a:rPr lang="es-ES" sz="2800" dirty="0" smtClean="0"/>
              <a:t>El Libro de las Celebraciones de la Catequesis Familiar es una adaptación del Ritual de Iniciación Cristiana de Adultos (RICA) que en su capítulo quinto propone las normas para la Iniciación Cristiana de niños en edad catequética.</a:t>
            </a:r>
            <a:endParaRPr lang="es-ES" sz="2800" dirty="0"/>
          </a:p>
        </p:txBody>
      </p:sp>
      <p:pic>
        <p:nvPicPr>
          <p:cNvPr id="10" name="Marcador de posición de imagen 9"/>
          <p:cNvPicPr>
            <a:picLocks noGrp="1" noChangeAspect="1"/>
          </p:cNvPicPr>
          <p:nvPr>
            <p:ph type="pic" idx="1"/>
          </p:nvPr>
        </p:nvPicPr>
        <p:blipFill>
          <a:blip r:embed="rId2" cstate="email">
            <a:extLst>
              <a:ext uri="{28A0092B-C50C-407E-A947-70E740481C1C}">
                <a14:useLocalDpi xmlns:a14="http://schemas.microsoft.com/office/drawing/2010/main"/>
              </a:ext>
            </a:extLst>
          </a:blip>
          <a:stretch>
            <a:fillRect/>
          </a:stretch>
        </p:blipFill>
        <p:spPr>
          <a:xfrm>
            <a:off x="8336111" y="1908369"/>
            <a:ext cx="2765838" cy="3593291"/>
          </a:xfrm>
        </p:spPr>
      </p:pic>
      <p:sp>
        <p:nvSpPr>
          <p:cNvPr id="6" name="Título 3"/>
          <p:cNvSpPr txBox="1">
            <a:spLocks/>
          </p:cNvSpPr>
          <p:nvPr/>
        </p:nvSpPr>
        <p:spPr>
          <a:xfrm>
            <a:off x="586349" y="588047"/>
            <a:ext cx="10515600" cy="7200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s-ES_tradnl" sz="4400" b="1" dirty="0" smtClean="0">
                <a:solidFill>
                  <a:schemeClr val="bg1"/>
                </a:solidFill>
                <a:effectLst>
                  <a:outerShdw blurRad="38100" dist="38100" dir="2700000" algn="tl">
                    <a:srgbClr val="000000">
                      <a:alpha val="43137"/>
                    </a:srgbClr>
                  </a:outerShdw>
                </a:effectLst>
              </a:rPr>
              <a:t>Las celebraciones litúrgicas</a:t>
            </a:r>
            <a:endParaRPr lang="es-ES_tradnl" sz="4400" b="1" dirty="0">
              <a:solidFill>
                <a:schemeClr val="bg1"/>
              </a:solidFill>
              <a:effectLst>
                <a:outerShdw blurRad="38100" dist="38100" dir="2700000" algn="tl">
                  <a:srgbClr val="000000">
                    <a:alpha val="43137"/>
                  </a:srgbClr>
                </a:outerShdw>
              </a:effectLst>
            </a:endParaRPr>
          </a:p>
        </p:txBody>
      </p:sp>
      <p:pic>
        <p:nvPicPr>
          <p:cNvPr id="4" name="Imagen 3"/>
          <p:cNvPicPr>
            <a:picLocks noChangeAspect="1"/>
          </p:cNvPicPr>
          <p:nvPr/>
        </p:nvPicPr>
        <p:blipFill>
          <a:blip r:embed="rId3" cstate="email">
            <a:lum bright="70000" contrast="-70000"/>
            <a:extLst>
              <a:ext uri="{28A0092B-C50C-407E-A947-70E740481C1C}">
                <a14:useLocalDpi xmlns:a14="http://schemas.microsoft.com/office/drawing/2010/main"/>
              </a:ext>
            </a:extLst>
          </a:blip>
          <a:stretch>
            <a:fillRect/>
          </a:stretch>
        </p:blipFill>
        <p:spPr>
          <a:xfrm rot="682031">
            <a:off x="6551745" y="1823759"/>
            <a:ext cx="1191230" cy="1686733"/>
          </a:xfrm>
          <a:prstGeom prst="rect">
            <a:avLst/>
          </a:prstGeom>
        </p:spPr>
      </p:pic>
    </p:spTree>
    <p:extLst>
      <p:ext uri="{BB962C8B-B14F-4D97-AF65-F5344CB8AC3E}">
        <p14:creationId xmlns:p14="http://schemas.microsoft.com/office/powerpoint/2010/main" val="10844630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838200" y="365125"/>
            <a:ext cx="10515600" cy="720000"/>
          </a:xfrm>
        </p:spPr>
        <p:style>
          <a:lnRef idx="0">
            <a:schemeClr val="accent2"/>
          </a:lnRef>
          <a:fillRef idx="3">
            <a:schemeClr val="accent2"/>
          </a:fillRef>
          <a:effectRef idx="3">
            <a:schemeClr val="accent2"/>
          </a:effectRef>
          <a:fontRef idx="minor">
            <a:schemeClr val="lt1"/>
          </a:fontRef>
        </p:style>
        <p:txBody>
          <a:bodyPr/>
          <a:lstStyle/>
          <a:p>
            <a:r>
              <a:rPr lang="es-ES" dirty="0" smtClean="0"/>
              <a:t>Las Celebraciones del primer año</a:t>
            </a:r>
            <a:endParaRPr lang="es-ES"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137992730"/>
              </p:ext>
            </p:extLst>
          </p:nvPr>
        </p:nvGraphicFramePr>
        <p:xfrm>
          <a:off x="966787" y="1749449"/>
          <a:ext cx="10515600" cy="4756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71558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838200" y="365125"/>
            <a:ext cx="10515600" cy="720000"/>
          </a:xfrm>
        </p:spPr>
        <p:style>
          <a:lnRef idx="0">
            <a:schemeClr val="accent2"/>
          </a:lnRef>
          <a:fillRef idx="3">
            <a:schemeClr val="accent2"/>
          </a:fillRef>
          <a:effectRef idx="3">
            <a:schemeClr val="accent2"/>
          </a:effectRef>
          <a:fontRef idx="minor">
            <a:schemeClr val="lt1"/>
          </a:fontRef>
        </p:style>
        <p:txBody>
          <a:bodyPr/>
          <a:lstStyle/>
          <a:p>
            <a:r>
              <a:rPr lang="es-ES" dirty="0" smtClean="0"/>
              <a:t>Las Celebraciones de segundo año</a:t>
            </a:r>
            <a:endParaRPr lang="es-ES"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3221575683"/>
              </p:ext>
            </p:extLst>
          </p:nvPr>
        </p:nvGraphicFramePr>
        <p:xfrm>
          <a:off x="995362" y="1635149"/>
          <a:ext cx="10515600" cy="4756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01473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606682" y="725125"/>
            <a:ext cx="11237655" cy="593285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CL"/>
          </a:p>
        </p:txBody>
      </p:sp>
      <p:pic>
        <p:nvPicPr>
          <p:cNvPr id="5" name="4 Imagen" descr="Sin título-1.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06682" y="253638"/>
            <a:ext cx="11449051" cy="7110787"/>
          </a:xfrm>
          <a:prstGeom prst="rect">
            <a:avLst/>
          </a:prstGeom>
        </p:spPr>
      </p:pic>
      <p:sp>
        <p:nvSpPr>
          <p:cNvPr id="2" name="Título 1"/>
          <p:cNvSpPr>
            <a:spLocks noGrp="1"/>
          </p:cNvSpPr>
          <p:nvPr>
            <p:ph type="title"/>
          </p:nvPr>
        </p:nvSpPr>
        <p:spPr>
          <a:xfrm>
            <a:off x="838200" y="365125"/>
            <a:ext cx="10515600" cy="720000"/>
          </a:xfrm>
        </p:spPr>
        <p:style>
          <a:lnRef idx="0">
            <a:schemeClr val="accent2"/>
          </a:lnRef>
          <a:fillRef idx="3">
            <a:schemeClr val="accent2"/>
          </a:fillRef>
          <a:effectRef idx="3">
            <a:schemeClr val="accent2"/>
          </a:effectRef>
          <a:fontRef idx="minor">
            <a:schemeClr val="lt1"/>
          </a:fontRef>
        </p:style>
        <p:txBody>
          <a:bodyPr/>
          <a:lstStyle/>
          <a:p>
            <a:r>
              <a:rPr lang="es-ES_tradnl" dirty="0" smtClean="0"/>
              <a:t>Formación de los catequistas</a:t>
            </a:r>
            <a:endParaRPr lang="es-ES_tradnl" dirty="0"/>
          </a:p>
        </p:txBody>
      </p:sp>
      <p:sp>
        <p:nvSpPr>
          <p:cNvPr id="3" name="Marcador de contenido 2"/>
          <p:cNvSpPr>
            <a:spLocks noGrp="1"/>
          </p:cNvSpPr>
          <p:nvPr>
            <p:ph idx="1"/>
          </p:nvPr>
        </p:nvSpPr>
        <p:spPr>
          <a:xfrm>
            <a:off x="2562228" y="2705525"/>
            <a:ext cx="3171824" cy="3601266"/>
          </a:xfrm>
        </p:spPr>
        <p:txBody>
          <a:bodyPr>
            <a:normAutofit/>
          </a:bodyPr>
          <a:lstStyle/>
          <a:p>
            <a:r>
              <a:rPr lang="es-ES_tradnl" dirty="0" smtClean="0"/>
              <a:t>La formación de los catequistas se hace en base a tres dimensiones fundamentales:</a:t>
            </a:r>
            <a:endParaRPr lang="es-ES_tradnl" dirty="0"/>
          </a:p>
        </p:txBody>
      </p:sp>
      <p:graphicFrame>
        <p:nvGraphicFramePr>
          <p:cNvPr id="4" name="Diagrama 3"/>
          <p:cNvGraphicFramePr/>
          <p:nvPr>
            <p:extLst>
              <p:ext uri="{D42A27DB-BD31-4B8C-83A1-F6EECF244321}">
                <p14:modId xmlns:p14="http://schemas.microsoft.com/office/powerpoint/2010/main" val="4033969819"/>
              </p:ext>
            </p:extLst>
          </p:nvPr>
        </p:nvGraphicFramePr>
        <p:xfrm>
          <a:off x="5734052" y="2089094"/>
          <a:ext cx="6611937" cy="41237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47654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5 Imagen"/>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2375" y="2281228"/>
            <a:ext cx="4276863" cy="3552444"/>
          </a:xfrm>
          <a:prstGeom prst="rect">
            <a:avLst/>
          </a:prstGeom>
        </p:spPr>
      </p:pic>
      <p:sp>
        <p:nvSpPr>
          <p:cNvPr id="2" name="Título 1"/>
          <p:cNvSpPr>
            <a:spLocks noGrp="1"/>
          </p:cNvSpPr>
          <p:nvPr>
            <p:ph type="title"/>
          </p:nvPr>
        </p:nvSpPr>
        <p:spPr>
          <a:xfrm>
            <a:off x="838200" y="365125"/>
            <a:ext cx="10515600" cy="720000"/>
          </a:xfrm>
        </p:spPr>
        <p:style>
          <a:lnRef idx="0">
            <a:schemeClr val="accent2"/>
          </a:lnRef>
          <a:fillRef idx="3">
            <a:schemeClr val="accent2"/>
          </a:fillRef>
          <a:effectRef idx="3">
            <a:schemeClr val="accent2"/>
          </a:effectRef>
          <a:fontRef idx="minor">
            <a:schemeClr val="lt1"/>
          </a:fontRef>
        </p:style>
        <p:txBody>
          <a:bodyPr/>
          <a:lstStyle/>
          <a:p>
            <a:r>
              <a:rPr lang="es-ES_tradnl" dirty="0" smtClean="0"/>
              <a:t>Formación de los catequistas</a:t>
            </a:r>
            <a:endParaRPr lang="es-ES_tradnl" dirty="0"/>
          </a:p>
        </p:txBody>
      </p:sp>
      <p:sp>
        <p:nvSpPr>
          <p:cNvPr id="3" name="Marcador de contenido 2"/>
          <p:cNvSpPr>
            <a:spLocks noGrp="1"/>
          </p:cNvSpPr>
          <p:nvPr>
            <p:ph idx="1"/>
          </p:nvPr>
        </p:nvSpPr>
        <p:spPr>
          <a:xfrm>
            <a:off x="838200" y="1825625"/>
            <a:ext cx="10515600" cy="588963"/>
          </a:xfrm>
        </p:spPr>
        <p:txBody>
          <a:bodyPr/>
          <a:lstStyle/>
          <a:p>
            <a:r>
              <a:rPr lang="es-ES_tradnl" dirty="0" smtClean="0"/>
              <a:t>Además se deben establecer claramente:</a:t>
            </a:r>
            <a:endParaRPr lang="es-ES_tradnl" dirty="0"/>
          </a:p>
        </p:txBody>
      </p:sp>
      <p:graphicFrame>
        <p:nvGraphicFramePr>
          <p:cNvPr id="4" name="Diagrama 3"/>
          <p:cNvGraphicFramePr/>
          <p:nvPr>
            <p:extLst>
              <p:ext uri="{D42A27DB-BD31-4B8C-83A1-F6EECF244321}">
                <p14:modId xmlns:p14="http://schemas.microsoft.com/office/powerpoint/2010/main" val="1020710811"/>
              </p:ext>
            </p:extLst>
          </p:nvPr>
        </p:nvGraphicFramePr>
        <p:xfrm>
          <a:off x="4772023" y="2528887"/>
          <a:ext cx="6931025" cy="3423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14545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522293"/>
            <a:ext cx="10515600" cy="720000"/>
          </a:xfrm>
        </p:spPr>
        <p:style>
          <a:lnRef idx="0">
            <a:schemeClr val="accent2"/>
          </a:lnRef>
          <a:fillRef idx="3">
            <a:schemeClr val="accent2"/>
          </a:fillRef>
          <a:effectRef idx="3">
            <a:schemeClr val="accent2"/>
          </a:effectRef>
          <a:fontRef idx="minor">
            <a:schemeClr val="lt1"/>
          </a:fontRef>
        </p:style>
        <p:txBody>
          <a:bodyPr/>
          <a:lstStyle/>
          <a:p>
            <a:r>
              <a:rPr lang="es-ES_tradnl" dirty="0" smtClean="0"/>
              <a:t>Cambio de paradigma	</a:t>
            </a:r>
            <a:endParaRPr lang="es-ES_tradnl" dirty="0"/>
          </a:p>
        </p:txBody>
      </p:sp>
      <p:sp>
        <p:nvSpPr>
          <p:cNvPr id="3" name="Marcador de contenido 2"/>
          <p:cNvSpPr>
            <a:spLocks noGrp="1"/>
          </p:cNvSpPr>
          <p:nvPr>
            <p:ph idx="1"/>
          </p:nvPr>
        </p:nvSpPr>
        <p:spPr>
          <a:xfrm>
            <a:off x="838200" y="1614488"/>
            <a:ext cx="10515600" cy="1985962"/>
          </a:xfrm>
        </p:spPr>
        <p:txBody>
          <a:bodyPr/>
          <a:lstStyle/>
          <a:p>
            <a:r>
              <a:rPr lang="es-ES_tradnl" dirty="0" smtClean="0"/>
              <a:t>La gran “batalla” ha sido pasar de la comprensión de la catequesis como una mera transmisión doctrinal a un proceso catequístico que implica de una manera integral el compromiso de la persona.</a:t>
            </a:r>
            <a:endParaRPr lang="es-ES_tradnl" dirty="0"/>
          </a:p>
        </p:txBody>
      </p:sp>
      <p:graphicFrame>
        <p:nvGraphicFramePr>
          <p:cNvPr id="4" name="Diagrama 3"/>
          <p:cNvGraphicFramePr/>
          <p:nvPr>
            <p:extLst>
              <p:ext uri="{D42A27DB-BD31-4B8C-83A1-F6EECF244321}">
                <p14:modId xmlns:p14="http://schemas.microsoft.com/office/powerpoint/2010/main" val="2997794750"/>
              </p:ext>
            </p:extLst>
          </p:nvPr>
        </p:nvGraphicFramePr>
        <p:xfrm>
          <a:off x="3540125" y="207159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Resultado de imagen para fano jesus"/>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38200" y="3114675"/>
            <a:ext cx="2526242" cy="3534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1262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CL" b="1" dirty="0" smtClean="0">
                <a:solidFill>
                  <a:srgbClr val="FF6600"/>
                </a:solidFill>
                <a:effectLst>
                  <a:outerShdw blurRad="38100" dist="38100" dir="2700000" algn="tl">
                    <a:srgbClr val="000000">
                      <a:alpha val="43137"/>
                    </a:srgbClr>
                  </a:outerShdw>
                </a:effectLst>
              </a:rPr>
              <a:t>Presencia de la Catequesis Familiar en diócesis de distintos países del mundo.</a:t>
            </a:r>
            <a:endParaRPr lang="es-CL" b="1" dirty="0">
              <a:solidFill>
                <a:srgbClr val="FF6600"/>
              </a:solidFill>
              <a:effectLst>
                <a:outerShdw blurRad="38100" dist="38100" dir="2700000" algn="tl">
                  <a:srgbClr val="000000">
                    <a:alpha val="43137"/>
                  </a:srgbClr>
                </a:outerShdw>
              </a:effectLst>
            </a:endParaRPr>
          </a:p>
        </p:txBody>
      </p:sp>
      <p:pic>
        <p:nvPicPr>
          <p:cNvPr id="6" name="Picture 7" descr="catequesis en el mundo"/>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804864" y="1890720"/>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9"/>
          <p:cNvSpPr>
            <a:spLocks noChangeArrowheads="1"/>
          </p:cNvSpPr>
          <p:nvPr/>
        </p:nvSpPr>
        <p:spPr bwMode="auto">
          <a:xfrm>
            <a:off x="2117436" y="5438245"/>
            <a:ext cx="1219200" cy="381000"/>
          </a:xfrm>
          <a:prstGeom prst="wedgeRoundRectCallout">
            <a:avLst>
              <a:gd name="adj1" fmla="val 96222"/>
              <a:gd name="adj2" fmla="val -82083"/>
              <a:gd name="adj3" fmla="val 16667"/>
            </a:avLst>
          </a:prstGeom>
          <a:solidFill>
            <a:srgbClr val="FF0000"/>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CL" sz="1600"/>
              <a:t>CHILE</a:t>
            </a:r>
            <a:endParaRPr lang="es-ES_tradnl" sz="1600"/>
          </a:p>
        </p:txBody>
      </p:sp>
      <p:sp>
        <p:nvSpPr>
          <p:cNvPr id="8" name="AutoShape 10"/>
          <p:cNvSpPr>
            <a:spLocks noChangeArrowheads="1"/>
          </p:cNvSpPr>
          <p:nvPr/>
        </p:nvSpPr>
        <p:spPr bwMode="auto">
          <a:xfrm>
            <a:off x="4310064" y="3784115"/>
            <a:ext cx="1752600" cy="533400"/>
          </a:xfrm>
          <a:prstGeom prst="wedgeRoundRectCallout">
            <a:avLst>
              <a:gd name="adj1" fmla="val -65671"/>
              <a:gd name="adj2" fmla="val 15773"/>
              <a:gd name="adj3" fmla="val 16667"/>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CL" sz="1600" dirty="0"/>
              <a:t>REP. DOMINICANA</a:t>
            </a:r>
            <a:endParaRPr lang="es-ES_tradnl" sz="1600" dirty="0"/>
          </a:p>
        </p:txBody>
      </p:sp>
      <p:sp>
        <p:nvSpPr>
          <p:cNvPr id="9" name="AutoShape 11"/>
          <p:cNvSpPr>
            <a:spLocks noChangeArrowheads="1"/>
          </p:cNvSpPr>
          <p:nvPr/>
        </p:nvSpPr>
        <p:spPr bwMode="auto">
          <a:xfrm>
            <a:off x="2881314" y="3224421"/>
            <a:ext cx="1219200" cy="304800"/>
          </a:xfrm>
          <a:prstGeom prst="wedgeRoundRectCallout">
            <a:avLst>
              <a:gd name="adj1" fmla="val 20574"/>
              <a:gd name="adj2" fmla="val 207292"/>
              <a:gd name="adj3" fmla="val 16667"/>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CL" sz="1600"/>
              <a:t>CUBA</a:t>
            </a:r>
            <a:endParaRPr lang="es-ES_tradnl" sz="1600"/>
          </a:p>
        </p:txBody>
      </p:sp>
      <p:sp>
        <p:nvSpPr>
          <p:cNvPr id="10" name="AutoShape 12"/>
          <p:cNvSpPr>
            <a:spLocks noChangeArrowheads="1"/>
          </p:cNvSpPr>
          <p:nvPr/>
        </p:nvSpPr>
        <p:spPr bwMode="auto">
          <a:xfrm>
            <a:off x="1079613" y="2916088"/>
            <a:ext cx="1219200" cy="381000"/>
          </a:xfrm>
          <a:prstGeom prst="wedgeRoundRectCallout">
            <a:avLst>
              <a:gd name="adj1" fmla="val 90046"/>
              <a:gd name="adj2" fmla="val 217764"/>
              <a:gd name="adj3" fmla="val 16667"/>
            </a:avLst>
          </a:prstGeom>
          <a:solidFill>
            <a:srgbClr val="FF0000"/>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CL" sz="1600" dirty="0"/>
              <a:t>EEUU</a:t>
            </a:r>
            <a:endParaRPr lang="es-ES_tradnl" sz="1600" dirty="0"/>
          </a:p>
        </p:txBody>
      </p:sp>
      <p:sp>
        <p:nvSpPr>
          <p:cNvPr id="11" name="AutoShape 13"/>
          <p:cNvSpPr>
            <a:spLocks noChangeArrowheads="1"/>
          </p:cNvSpPr>
          <p:nvPr/>
        </p:nvSpPr>
        <p:spPr bwMode="auto">
          <a:xfrm>
            <a:off x="8578337" y="4238632"/>
            <a:ext cx="1981200" cy="381000"/>
          </a:xfrm>
          <a:prstGeom prst="wedgeRoundRectCallout">
            <a:avLst>
              <a:gd name="adj1" fmla="val -6171"/>
              <a:gd name="adj2" fmla="val -181250"/>
              <a:gd name="adj3" fmla="val 16667"/>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CL" sz="1600" dirty="0" smtClean="0"/>
              <a:t>COREA </a:t>
            </a:r>
            <a:r>
              <a:rPr lang="es-CL" sz="1600" dirty="0"/>
              <a:t>DEL SUR</a:t>
            </a:r>
            <a:endParaRPr lang="es-ES_tradnl" sz="1600" dirty="0"/>
          </a:p>
        </p:txBody>
      </p:sp>
      <p:sp>
        <p:nvSpPr>
          <p:cNvPr id="12" name="AutoShape 19"/>
          <p:cNvSpPr>
            <a:spLocks noChangeArrowheads="1"/>
          </p:cNvSpPr>
          <p:nvPr/>
        </p:nvSpPr>
        <p:spPr bwMode="auto">
          <a:xfrm>
            <a:off x="6862764" y="3529221"/>
            <a:ext cx="1219200" cy="381000"/>
          </a:xfrm>
          <a:prstGeom prst="wedgeRoundRectCallout">
            <a:avLst>
              <a:gd name="adj1" fmla="val -105861"/>
              <a:gd name="adj2" fmla="val -42083"/>
              <a:gd name="adj3" fmla="val 16667"/>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CL" sz="1600"/>
              <a:t>ITALIA</a:t>
            </a:r>
            <a:endParaRPr lang="es-ES_tradnl" sz="1600"/>
          </a:p>
        </p:txBody>
      </p:sp>
      <p:sp>
        <p:nvSpPr>
          <p:cNvPr id="13" name="AutoShape 20"/>
          <p:cNvSpPr>
            <a:spLocks noChangeArrowheads="1"/>
          </p:cNvSpPr>
          <p:nvPr/>
        </p:nvSpPr>
        <p:spPr bwMode="auto">
          <a:xfrm>
            <a:off x="6862764" y="2950376"/>
            <a:ext cx="1524000" cy="381000"/>
          </a:xfrm>
          <a:prstGeom prst="wedgeRoundRectCallout">
            <a:avLst>
              <a:gd name="adj1" fmla="val -94375"/>
              <a:gd name="adj2" fmla="val 66667"/>
              <a:gd name="adj3" fmla="val 16667"/>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CL" sz="1600"/>
              <a:t>ALEMANIA</a:t>
            </a:r>
            <a:endParaRPr lang="es-ES_tradnl" sz="1600"/>
          </a:p>
        </p:txBody>
      </p:sp>
      <p:sp>
        <p:nvSpPr>
          <p:cNvPr id="14" name="AutoShape 21"/>
          <p:cNvSpPr>
            <a:spLocks noChangeArrowheads="1"/>
          </p:cNvSpPr>
          <p:nvPr/>
        </p:nvSpPr>
        <p:spPr bwMode="auto">
          <a:xfrm>
            <a:off x="5376864" y="2529722"/>
            <a:ext cx="1219200" cy="381000"/>
          </a:xfrm>
          <a:prstGeom prst="wedgeRoundRectCallout">
            <a:avLst>
              <a:gd name="adj1" fmla="val 4690"/>
              <a:gd name="adj2" fmla="val 210417"/>
              <a:gd name="adj3" fmla="val 16667"/>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CL" sz="1600" dirty="0"/>
              <a:t>SUIZA</a:t>
            </a:r>
            <a:endParaRPr lang="es-ES_tradnl" sz="1600" dirty="0"/>
          </a:p>
        </p:txBody>
      </p:sp>
      <p:sp>
        <p:nvSpPr>
          <p:cNvPr id="15" name="AutoShape 22"/>
          <p:cNvSpPr>
            <a:spLocks noChangeArrowheads="1"/>
          </p:cNvSpPr>
          <p:nvPr/>
        </p:nvSpPr>
        <p:spPr bwMode="auto">
          <a:xfrm>
            <a:off x="4614864" y="3085348"/>
            <a:ext cx="1219200" cy="381000"/>
          </a:xfrm>
          <a:prstGeom prst="wedgeRoundRectCallout">
            <a:avLst>
              <a:gd name="adj1" fmla="val 46356"/>
              <a:gd name="adj2" fmla="val 86667"/>
              <a:gd name="adj3" fmla="val 16667"/>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CL" sz="1600"/>
              <a:t>ESPAÑA</a:t>
            </a:r>
            <a:endParaRPr lang="es-ES_tradnl" sz="1600"/>
          </a:p>
        </p:txBody>
      </p:sp>
      <p:sp>
        <p:nvSpPr>
          <p:cNvPr id="16" name="AutoShape 23"/>
          <p:cNvSpPr>
            <a:spLocks noChangeArrowheads="1"/>
          </p:cNvSpPr>
          <p:nvPr/>
        </p:nvSpPr>
        <p:spPr bwMode="auto">
          <a:xfrm>
            <a:off x="4231718" y="5884022"/>
            <a:ext cx="1488583" cy="333642"/>
          </a:xfrm>
          <a:prstGeom prst="wedgeRoundRectCallout">
            <a:avLst>
              <a:gd name="adj1" fmla="val -43551"/>
              <a:gd name="adj2" fmla="val -272917"/>
              <a:gd name="adj3" fmla="val 16667"/>
            </a:avLst>
          </a:prstGeom>
          <a:solidFill>
            <a:srgbClr val="FF0000"/>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CL" sz="1600"/>
              <a:t>ARGENTINA</a:t>
            </a:r>
            <a:endParaRPr lang="es-ES_tradnl" sz="1600"/>
          </a:p>
        </p:txBody>
      </p:sp>
      <p:sp>
        <p:nvSpPr>
          <p:cNvPr id="17" name="AutoShape 24"/>
          <p:cNvSpPr>
            <a:spLocks noChangeArrowheads="1"/>
          </p:cNvSpPr>
          <p:nvPr/>
        </p:nvSpPr>
        <p:spPr bwMode="auto">
          <a:xfrm>
            <a:off x="4920201" y="5574089"/>
            <a:ext cx="1600200" cy="381000"/>
          </a:xfrm>
          <a:prstGeom prst="wedgeRoundRectCallout">
            <a:avLst>
              <a:gd name="adj1" fmla="val -84426"/>
              <a:gd name="adj2" fmla="val -200417"/>
              <a:gd name="adj3" fmla="val 16667"/>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CL" sz="1600"/>
              <a:t>URUGUAY</a:t>
            </a:r>
            <a:endParaRPr lang="es-ES_tradnl" sz="1600"/>
          </a:p>
        </p:txBody>
      </p:sp>
      <p:sp>
        <p:nvSpPr>
          <p:cNvPr id="18" name="AutoShape 25"/>
          <p:cNvSpPr>
            <a:spLocks noChangeArrowheads="1"/>
          </p:cNvSpPr>
          <p:nvPr/>
        </p:nvSpPr>
        <p:spPr bwMode="auto">
          <a:xfrm>
            <a:off x="4920201" y="4967071"/>
            <a:ext cx="1600200" cy="381000"/>
          </a:xfrm>
          <a:prstGeom prst="wedgeRoundRectCallout">
            <a:avLst>
              <a:gd name="adj1" fmla="val -101389"/>
              <a:gd name="adj2" fmla="val -87083"/>
              <a:gd name="adj3" fmla="val 16667"/>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CL" sz="1600"/>
              <a:t>BOLIVIA</a:t>
            </a:r>
            <a:endParaRPr lang="es-ES_tradnl" sz="1600"/>
          </a:p>
        </p:txBody>
      </p:sp>
      <p:sp>
        <p:nvSpPr>
          <p:cNvPr id="19" name="AutoShape 26"/>
          <p:cNvSpPr>
            <a:spLocks noChangeArrowheads="1"/>
          </p:cNvSpPr>
          <p:nvPr/>
        </p:nvSpPr>
        <p:spPr bwMode="auto">
          <a:xfrm>
            <a:off x="4920201" y="4559306"/>
            <a:ext cx="1600200" cy="381000"/>
          </a:xfrm>
          <a:prstGeom prst="wedgeRoundRectCallout">
            <a:avLst>
              <a:gd name="adj1" fmla="val -105458"/>
              <a:gd name="adj2" fmla="val -93750"/>
              <a:gd name="adj3" fmla="val 16667"/>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CL" sz="1600"/>
              <a:t>VENEZUELA</a:t>
            </a:r>
            <a:endParaRPr lang="es-ES_tradnl" sz="1600"/>
          </a:p>
        </p:txBody>
      </p:sp>
      <p:sp>
        <p:nvSpPr>
          <p:cNvPr id="20" name="AutoShape 27"/>
          <p:cNvSpPr>
            <a:spLocks noChangeArrowheads="1"/>
          </p:cNvSpPr>
          <p:nvPr/>
        </p:nvSpPr>
        <p:spPr bwMode="auto">
          <a:xfrm>
            <a:off x="1948133" y="4967071"/>
            <a:ext cx="1219200" cy="381000"/>
          </a:xfrm>
          <a:prstGeom prst="wedgeRoundRectCallout">
            <a:avLst>
              <a:gd name="adj1" fmla="val 96222"/>
              <a:gd name="adj2" fmla="val -82083"/>
              <a:gd name="adj3" fmla="val 16667"/>
            </a:avLst>
          </a:prstGeom>
          <a:solidFill>
            <a:srgbClr val="FF0000"/>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CL" sz="1600" dirty="0"/>
              <a:t>PERÚ</a:t>
            </a:r>
            <a:endParaRPr lang="es-ES_tradnl" sz="1600" dirty="0"/>
          </a:p>
        </p:txBody>
      </p:sp>
      <p:sp>
        <p:nvSpPr>
          <p:cNvPr id="21" name="AutoShape 28"/>
          <p:cNvSpPr>
            <a:spLocks noChangeArrowheads="1"/>
          </p:cNvSpPr>
          <p:nvPr/>
        </p:nvSpPr>
        <p:spPr bwMode="auto">
          <a:xfrm>
            <a:off x="1719533" y="4538334"/>
            <a:ext cx="1447800" cy="381000"/>
          </a:xfrm>
          <a:prstGeom prst="wedgeRoundRectCallout">
            <a:avLst>
              <a:gd name="adj1" fmla="val 86954"/>
              <a:gd name="adj2" fmla="val -36667"/>
              <a:gd name="adj3" fmla="val 16667"/>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CL" sz="1600"/>
              <a:t>ECUADOR</a:t>
            </a:r>
            <a:endParaRPr lang="es-ES_tradnl" sz="1600"/>
          </a:p>
        </p:txBody>
      </p:sp>
      <p:sp>
        <p:nvSpPr>
          <p:cNvPr id="22" name="AutoShape 29"/>
          <p:cNvSpPr>
            <a:spLocks noChangeArrowheads="1"/>
          </p:cNvSpPr>
          <p:nvPr/>
        </p:nvSpPr>
        <p:spPr bwMode="auto">
          <a:xfrm>
            <a:off x="1604427" y="4048132"/>
            <a:ext cx="1524000" cy="381000"/>
          </a:xfrm>
          <a:prstGeom prst="wedgeRoundRectCallout">
            <a:avLst>
              <a:gd name="adj1" fmla="val 101667"/>
              <a:gd name="adj2" fmla="val 75417"/>
              <a:gd name="adj3" fmla="val 16667"/>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CL" sz="1600"/>
              <a:t>COLOMBIA</a:t>
            </a:r>
            <a:endParaRPr lang="es-ES_tradnl" sz="1600"/>
          </a:p>
        </p:txBody>
      </p:sp>
      <p:sp>
        <p:nvSpPr>
          <p:cNvPr id="23" name="AutoShape 24"/>
          <p:cNvSpPr>
            <a:spLocks noChangeArrowheads="1"/>
          </p:cNvSpPr>
          <p:nvPr/>
        </p:nvSpPr>
        <p:spPr bwMode="auto">
          <a:xfrm>
            <a:off x="6786564" y="4656939"/>
            <a:ext cx="1600200" cy="381000"/>
          </a:xfrm>
          <a:prstGeom prst="wedgeRoundRectCallout">
            <a:avLst>
              <a:gd name="adj1" fmla="val -132716"/>
              <a:gd name="adj2" fmla="val -237600"/>
              <a:gd name="adj3" fmla="val 16667"/>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_tradnl" sz="1600" dirty="0" smtClean="0"/>
              <a:t>SENEGAL</a:t>
            </a:r>
            <a:endParaRPr lang="es-ES_tradnl" sz="1600" dirty="0"/>
          </a:p>
        </p:txBody>
      </p:sp>
      <p:sp>
        <p:nvSpPr>
          <p:cNvPr id="24" name="AutoShape 24"/>
          <p:cNvSpPr>
            <a:spLocks noChangeArrowheads="1"/>
          </p:cNvSpPr>
          <p:nvPr/>
        </p:nvSpPr>
        <p:spPr bwMode="auto">
          <a:xfrm>
            <a:off x="9720264" y="3784115"/>
            <a:ext cx="1600200" cy="381000"/>
          </a:xfrm>
          <a:prstGeom prst="wedgeRoundRectCallout">
            <a:avLst>
              <a:gd name="adj1" fmla="val -107766"/>
              <a:gd name="adj2" fmla="val -31403"/>
              <a:gd name="adj3" fmla="val 16667"/>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_tradnl" sz="1600" dirty="0" smtClean="0"/>
              <a:t>CHINA</a:t>
            </a:r>
            <a:endParaRPr lang="es-ES_tradnl" sz="1600" dirty="0"/>
          </a:p>
        </p:txBody>
      </p:sp>
      <p:sp>
        <p:nvSpPr>
          <p:cNvPr id="25" name="AutoShape 24"/>
          <p:cNvSpPr>
            <a:spLocks noChangeArrowheads="1"/>
          </p:cNvSpPr>
          <p:nvPr/>
        </p:nvSpPr>
        <p:spPr bwMode="auto">
          <a:xfrm>
            <a:off x="804327" y="3609244"/>
            <a:ext cx="1600200" cy="381000"/>
          </a:xfrm>
          <a:prstGeom prst="wedgeRoundRectCallout">
            <a:avLst>
              <a:gd name="adj1" fmla="val 112757"/>
              <a:gd name="adj2" fmla="val 113949"/>
              <a:gd name="adj3" fmla="val 16667"/>
            </a:avLst>
          </a:prstGeom>
          <a:solidFill>
            <a:srgbClr val="FF0000"/>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_tradnl" sz="1600" dirty="0" smtClean="0"/>
              <a:t>HONDURAS</a:t>
            </a:r>
            <a:endParaRPr lang="es-ES_tradnl" sz="1600" dirty="0"/>
          </a:p>
        </p:txBody>
      </p:sp>
      <p:sp>
        <p:nvSpPr>
          <p:cNvPr id="26" name="AutoShape 24"/>
          <p:cNvSpPr>
            <a:spLocks noChangeArrowheads="1"/>
          </p:cNvSpPr>
          <p:nvPr/>
        </p:nvSpPr>
        <p:spPr bwMode="auto">
          <a:xfrm>
            <a:off x="2557733" y="5860343"/>
            <a:ext cx="1600200" cy="381000"/>
          </a:xfrm>
          <a:prstGeom prst="wedgeRoundRectCallout">
            <a:avLst>
              <a:gd name="adj1" fmla="val 55614"/>
              <a:gd name="adj2" fmla="val -311966"/>
              <a:gd name="adj3" fmla="val 16667"/>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CL" sz="1600" dirty="0" smtClean="0"/>
              <a:t>BRASIL</a:t>
            </a:r>
            <a:endParaRPr lang="es-ES_tradnl" sz="1600" dirty="0"/>
          </a:p>
        </p:txBody>
      </p:sp>
      <p:sp>
        <p:nvSpPr>
          <p:cNvPr id="27" name="AutoShape 24"/>
          <p:cNvSpPr>
            <a:spLocks noChangeArrowheads="1"/>
          </p:cNvSpPr>
          <p:nvPr/>
        </p:nvSpPr>
        <p:spPr bwMode="auto">
          <a:xfrm>
            <a:off x="6651873" y="5489018"/>
            <a:ext cx="1600200" cy="381000"/>
          </a:xfrm>
          <a:prstGeom prst="wedgeRoundRectCallout">
            <a:avLst>
              <a:gd name="adj1" fmla="val -205955"/>
              <a:gd name="adj2" fmla="val -183515"/>
              <a:gd name="adj3" fmla="val 16667"/>
            </a:avLst>
          </a:prstGeom>
          <a:solidFill>
            <a:srgbClr val="FF0000"/>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CL" sz="1600" dirty="0" smtClean="0"/>
              <a:t>PARAGUAY</a:t>
            </a:r>
            <a:endParaRPr lang="es-ES_tradnl" sz="1600" dirty="0"/>
          </a:p>
        </p:txBody>
      </p:sp>
    </p:spTree>
    <p:extLst>
      <p:ext uri="{BB962C8B-B14F-4D97-AF65-F5344CB8AC3E}">
        <p14:creationId xmlns:p14="http://schemas.microsoft.com/office/powerpoint/2010/main" val="11295713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209368" y="968014"/>
            <a:ext cx="10397613" cy="527055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CL"/>
          </a:p>
        </p:txBody>
      </p:sp>
      <p:sp>
        <p:nvSpPr>
          <p:cNvPr id="2" name="Título 1"/>
          <p:cNvSpPr>
            <a:spLocks noGrp="1"/>
          </p:cNvSpPr>
          <p:nvPr>
            <p:ph type="title"/>
          </p:nvPr>
        </p:nvSpPr>
        <p:spPr>
          <a:xfrm>
            <a:off x="838200" y="608014"/>
            <a:ext cx="10515600" cy="720000"/>
          </a:xfrm>
        </p:spPr>
        <p:style>
          <a:lnRef idx="0">
            <a:schemeClr val="accent2"/>
          </a:lnRef>
          <a:fillRef idx="3">
            <a:schemeClr val="accent2"/>
          </a:fillRef>
          <a:effectRef idx="3">
            <a:schemeClr val="accent2"/>
          </a:effectRef>
          <a:fontRef idx="minor">
            <a:schemeClr val="lt1"/>
          </a:fontRef>
        </p:style>
        <p:txBody>
          <a:bodyPr/>
          <a:lstStyle/>
          <a:p>
            <a:r>
              <a:rPr lang="es-ES_tradnl" dirty="0" smtClean="0"/>
              <a:t>Tiempo de desarrollo</a:t>
            </a:r>
            <a:endParaRPr lang="es-ES_tradnl" dirty="0"/>
          </a:p>
        </p:txBody>
      </p:sp>
      <p:sp>
        <p:nvSpPr>
          <p:cNvPr id="3" name="Marcador de contenido 2"/>
          <p:cNvSpPr>
            <a:spLocks noGrp="1"/>
          </p:cNvSpPr>
          <p:nvPr>
            <p:ph idx="1"/>
          </p:nvPr>
        </p:nvSpPr>
        <p:spPr>
          <a:xfrm>
            <a:off x="1914833" y="1984237"/>
            <a:ext cx="4884174" cy="4072123"/>
          </a:xfrm>
        </p:spPr>
        <p:txBody>
          <a:bodyPr>
            <a:normAutofit/>
          </a:bodyPr>
          <a:lstStyle/>
          <a:p>
            <a:r>
              <a:rPr lang="es-ES_tradnl" dirty="0" smtClean="0"/>
              <a:t>El cambio más perceptible </a:t>
            </a:r>
            <a:r>
              <a:rPr lang="mr-IN" dirty="0" smtClean="0"/>
              <a:t>–</a:t>
            </a:r>
            <a:r>
              <a:rPr lang="es-ES_tradnl" dirty="0" smtClean="0"/>
              <a:t>y en un comienzo resistido- tenía que ver con el tiempo de desarrollo de la catequesis y el grado de compromiso que implica de parte de la familia, la que es catequizada en su conjunto:</a:t>
            </a:r>
            <a:endParaRPr lang="es-ES_tradnl" dirty="0"/>
          </a:p>
        </p:txBody>
      </p:sp>
      <p:graphicFrame>
        <p:nvGraphicFramePr>
          <p:cNvPr id="4" name="Diagrama 3"/>
          <p:cNvGraphicFramePr/>
          <p:nvPr>
            <p:extLst>
              <p:ext uri="{D42A27DB-BD31-4B8C-83A1-F6EECF244321}">
                <p14:modId xmlns:p14="http://schemas.microsoft.com/office/powerpoint/2010/main" val="1809396074"/>
              </p:ext>
            </p:extLst>
          </p:nvPr>
        </p:nvGraphicFramePr>
        <p:xfrm>
          <a:off x="4545430" y="2142851"/>
          <a:ext cx="8556208" cy="3754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45289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209368" y="968014"/>
            <a:ext cx="10397613" cy="527055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CL"/>
          </a:p>
        </p:txBody>
      </p:sp>
      <p:sp>
        <p:nvSpPr>
          <p:cNvPr id="6" name="Triángulo rectángulo 5"/>
          <p:cNvSpPr/>
          <p:nvPr/>
        </p:nvSpPr>
        <p:spPr>
          <a:xfrm rot="12892557">
            <a:off x="4160808" y="3508489"/>
            <a:ext cx="1835366" cy="1651014"/>
          </a:xfrm>
          <a:prstGeom prst="rtTriangl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ítulo 1"/>
          <p:cNvSpPr>
            <a:spLocks noGrp="1"/>
          </p:cNvSpPr>
          <p:nvPr>
            <p:ph type="title"/>
          </p:nvPr>
        </p:nvSpPr>
        <p:spPr>
          <a:xfrm>
            <a:off x="838200" y="365125"/>
            <a:ext cx="10515600" cy="720000"/>
          </a:xfrm>
        </p:spPr>
        <p:style>
          <a:lnRef idx="0">
            <a:schemeClr val="accent2"/>
          </a:lnRef>
          <a:fillRef idx="3">
            <a:schemeClr val="accent2"/>
          </a:fillRef>
          <a:effectRef idx="3">
            <a:schemeClr val="accent2"/>
          </a:effectRef>
          <a:fontRef idx="minor">
            <a:schemeClr val="lt1"/>
          </a:fontRef>
        </p:style>
        <p:txBody>
          <a:bodyPr/>
          <a:lstStyle/>
          <a:p>
            <a:r>
              <a:rPr lang="es-ES_tradnl" dirty="0" smtClean="0"/>
              <a:t>Formación de los catequistas</a:t>
            </a:r>
            <a:endParaRPr lang="es-ES_tradnl" dirty="0"/>
          </a:p>
        </p:txBody>
      </p:sp>
      <p:sp>
        <p:nvSpPr>
          <p:cNvPr id="3" name="Marcador de contenido 2"/>
          <p:cNvSpPr>
            <a:spLocks noGrp="1"/>
          </p:cNvSpPr>
          <p:nvPr>
            <p:ph idx="1"/>
          </p:nvPr>
        </p:nvSpPr>
        <p:spPr>
          <a:xfrm>
            <a:off x="1902721" y="1332149"/>
            <a:ext cx="9407013" cy="1667083"/>
          </a:xfrm>
        </p:spPr>
        <p:txBody>
          <a:bodyPr/>
          <a:lstStyle/>
          <a:p>
            <a:pPr algn="just"/>
            <a:r>
              <a:rPr lang="es-ES_tradnl" dirty="0" smtClean="0"/>
              <a:t>Otro aspecto que ha significado un cambio radical tiene que ver con la formación de los catequistas. Esto va de la mano con una comprensión más integral de su identidad y rol dentro del proceso de la catequesis:</a:t>
            </a:r>
            <a:endParaRPr lang="es-ES_tradnl" dirty="0"/>
          </a:p>
        </p:txBody>
      </p:sp>
      <p:sp>
        <p:nvSpPr>
          <p:cNvPr id="4" name="CuadroTexto 3"/>
          <p:cNvSpPr txBox="1"/>
          <p:nvPr/>
        </p:nvSpPr>
        <p:spPr>
          <a:xfrm rot="20892683">
            <a:off x="2599803" y="3322104"/>
            <a:ext cx="2507605" cy="255454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s-ES_tradnl" sz="3200" dirty="0" smtClean="0"/>
              <a:t>Catequista como un repetidor de un contenido</a:t>
            </a:r>
            <a:r>
              <a:rPr lang="mr-IN" sz="3200" dirty="0" smtClean="0"/>
              <a:t>…</a:t>
            </a:r>
            <a:endParaRPr lang="es-ES_tradnl" sz="3200" dirty="0"/>
          </a:p>
        </p:txBody>
      </p:sp>
      <p:sp>
        <p:nvSpPr>
          <p:cNvPr id="5" name="CuadroTexto 4"/>
          <p:cNvSpPr txBox="1"/>
          <p:nvPr/>
        </p:nvSpPr>
        <p:spPr>
          <a:xfrm>
            <a:off x="6785547" y="2994961"/>
            <a:ext cx="4212236" cy="2678073"/>
          </a:xfrm>
          <a:prstGeom prst="roundRect">
            <a:avLst>
              <a:gd name="adj" fmla="val 9361"/>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ES_tradnl" sz="3200" b="1" dirty="0" smtClean="0">
                <a:effectLst>
                  <a:outerShdw blurRad="38100" dist="38100" dir="2700000" algn="tl">
                    <a:srgbClr val="000000">
                      <a:alpha val="43137"/>
                    </a:srgbClr>
                  </a:outerShdw>
                </a:effectLst>
              </a:rPr>
              <a:t>Catequista como </a:t>
            </a:r>
            <a:r>
              <a:rPr lang="es-ES" sz="3200" b="1" dirty="0" smtClean="0">
                <a:effectLst>
                  <a:outerShdw blurRad="38100" dist="38100" dir="2700000" algn="tl">
                    <a:srgbClr val="000000">
                      <a:alpha val="43137"/>
                    </a:srgbClr>
                  </a:outerShdw>
                </a:effectLst>
              </a:rPr>
              <a:t>transmisor de una experiencia (que por definición incluye el contenido).</a:t>
            </a:r>
            <a:endParaRPr lang="es-ES_tradnl"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91309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09368" y="968014"/>
            <a:ext cx="10397613" cy="527055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CL"/>
          </a:p>
        </p:txBody>
      </p:sp>
      <p:sp>
        <p:nvSpPr>
          <p:cNvPr id="2" name="Título 1"/>
          <p:cNvSpPr>
            <a:spLocks noGrp="1"/>
          </p:cNvSpPr>
          <p:nvPr>
            <p:ph type="title"/>
          </p:nvPr>
        </p:nvSpPr>
        <p:spPr>
          <a:xfrm>
            <a:off x="838200" y="365125"/>
            <a:ext cx="10515600" cy="720000"/>
          </a:xfrm>
        </p:spPr>
        <p:style>
          <a:lnRef idx="0">
            <a:schemeClr val="accent2"/>
          </a:lnRef>
          <a:fillRef idx="3">
            <a:schemeClr val="accent2"/>
          </a:fillRef>
          <a:effectRef idx="3">
            <a:schemeClr val="accent2"/>
          </a:effectRef>
          <a:fontRef idx="minor">
            <a:schemeClr val="lt1"/>
          </a:fontRef>
        </p:style>
        <p:txBody>
          <a:bodyPr/>
          <a:lstStyle/>
          <a:p>
            <a:r>
              <a:rPr lang="es-ES_tradnl" dirty="0" smtClean="0"/>
              <a:t>Rol de los Pastores</a:t>
            </a:r>
            <a:endParaRPr lang="es-ES_tradnl" dirty="0"/>
          </a:p>
        </p:txBody>
      </p:sp>
      <p:sp>
        <p:nvSpPr>
          <p:cNvPr id="3" name="Marcador de contenido 2"/>
          <p:cNvSpPr>
            <a:spLocks noGrp="1"/>
          </p:cNvSpPr>
          <p:nvPr>
            <p:ph idx="1"/>
          </p:nvPr>
        </p:nvSpPr>
        <p:spPr>
          <a:xfrm>
            <a:off x="5014452" y="1665215"/>
            <a:ext cx="6075106" cy="4314580"/>
          </a:xfrm>
        </p:spPr>
        <p:txBody>
          <a:bodyPr>
            <a:normAutofit/>
          </a:bodyPr>
          <a:lstStyle/>
          <a:p>
            <a:pPr algn="just"/>
            <a:r>
              <a:rPr lang="es-ES_tradnl" dirty="0" smtClean="0"/>
              <a:t>El rol de los Pastores y acompañantes de comunidades no consiste en asumir para si toda la función de la catequesis sino principalmente animar, acompañar, guiar y sostener el trabajo de las comunidades y catequistas. Una buena pastoral catequística alivia y no recarga el trabajo de párrocos, capellanes, religiosas, etc. En una comunidad cristiana madura.</a:t>
            </a:r>
            <a:endParaRPr lang="es-ES_tradnl" dirty="0"/>
          </a:p>
        </p:txBody>
      </p:sp>
      <p:sp>
        <p:nvSpPr>
          <p:cNvPr id="5" name="Rectángulo redondeado 4"/>
          <p:cNvSpPr/>
          <p:nvPr/>
        </p:nvSpPr>
        <p:spPr>
          <a:xfrm>
            <a:off x="1790701" y="2259759"/>
            <a:ext cx="3038167" cy="2804174"/>
          </a:xfrm>
          <a:prstGeom prst="roundRect">
            <a:avLst>
              <a:gd name="adj" fmla="val 10000"/>
            </a:avLst>
          </a:prstGeom>
          <a:blipFill>
            <a:blip r:embed="rId2" cstate="email">
              <a:extLst>
                <a:ext uri="{28A0092B-C50C-407E-A947-70E740481C1C}">
                  <a14:useLocalDpi xmlns:a14="http://schemas.microsoft.com/office/drawing/2010/main"/>
                </a:ext>
              </a:extLst>
            </a:blip>
            <a:srcRect/>
            <a:stretch>
              <a:fillRect/>
            </a:stretch>
          </a:blipFill>
          <a:ln>
            <a:solidFill>
              <a:schemeClr val="bg1"/>
            </a:solidFill>
          </a:ln>
        </p:spPr>
        <p:style>
          <a:lnRef idx="2">
            <a:scrgbClr r="0" g="0" b="0"/>
          </a:lnRef>
          <a:fillRef idx="1">
            <a:scrgbClr r="0" g="0" b="0"/>
          </a:fillRef>
          <a:effectRef idx="0">
            <a:schemeClr val="accent1">
              <a:tint val="50000"/>
              <a:hueOff val="69547"/>
              <a:satOff val="-3216"/>
              <a:lumOff val="11657"/>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2577198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209368" y="968014"/>
            <a:ext cx="10397613" cy="527055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CL"/>
          </a:p>
        </p:txBody>
      </p:sp>
      <p:sp>
        <p:nvSpPr>
          <p:cNvPr id="2" name="Título 1"/>
          <p:cNvSpPr>
            <a:spLocks noGrp="1"/>
          </p:cNvSpPr>
          <p:nvPr>
            <p:ph type="title"/>
          </p:nvPr>
        </p:nvSpPr>
        <p:spPr>
          <a:xfrm>
            <a:off x="838200" y="365125"/>
            <a:ext cx="10515600" cy="720000"/>
          </a:xfrm>
        </p:spPr>
        <p:style>
          <a:lnRef idx="0">
            <a:schemeClr val="accent2"/>
          </a:lnRef>
          <a:fillRef idx="3">
            <a:schemeClr val="accent2"/>
          </a:fillRef>
          <a:effectRef idx="3">
            <a:schemeClr val="accent2"/>
          </a:effectRef>
          <a:fontRef idx="minor">
            <a:schemeClr val="lt1"/>
          </a:fontRef>
        </p:style>
        <p:txBody>
          <a:bodyPr/>
          <a:lstStyle/>
          <a:p>
            <a:r>
              <a:rPr lang="es-ES_tradnl" dirty="0" smtClean="0"/>
              <a:t>Rol de los Pastores</a:t>
            </a:r>
            <a:endParaRPr lang="es-ES_tradnl" dirty="0"/>
          </a:p>
        </p:txBody>
      </p:sp>
      <p:graphicFrame>
        <p:nvGraphicFramePr>
          <p:cNvPr id="4" name="Diagrama 3"/>
          <p:cNvGraphicFramePr/>
          <p:nvPr>
            <p:extLst>
              <p:ext uri="{D42A27DB-BD31-4B8C-83A1-F6EECF244321}">
                <p14:modId xmlns:p14="http://schemas.microsoft.com/office/powerpoint/2010/main" val="3370012739"/>
              </p:ext>
            </p:extLst>
          </p:nvPr>
        </p:nvGraphicFramePr>
        <p:xfrm>
          <a:off x="4885505" y="1438024"/>
          <a:ext cx="7940675" cy="4447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32733" y="1688014"/>
            <a:ext cx="5194498" cy="4019285"/>
          </a:xfrm>
          <a:prstGeom prst="rect">
            <a:avLst/>
          </a:prstGeom>
        </p:spPr>
      </p:pic>
    </p:spTree>
    <p:extLst>
      <p:ext uri="{BB962C8B-B14F-4D97-AF65-F5344CB8AC3E}">
        <p14:creationId xmlns:p14="http://schemas.microsoft.com/office/powerpoint/2010/main" val="6581023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09368" y="968014"/>
            <a:ext cx="10397613" cy="527055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CL"/>
          </a:p>
        </p:txBody>
      </p:sp>
      <p:sp>
        <p:nvSpPr>
          <p:cNvPr id="2" name="Título 1"/>
          <p:cNvSpPr>
            <a:spLocks noGrp="1"/>
          </p:cNvSpPr>
          <p:nvPr>
            <p:ph type="title"/>
          </p:nvPr>
        </p:nvSpPr>
        <p:spPr>
          <a:xfrm>
            <a:off x="838200" y="365125"/>
            <a:ext cx="10515600" cy="720000"/>
          </a:xfrm>
        </p:spPr>
        <p:style>
          <a:lnRef idx="0">
            <a:schemeClr val="accent2"/>
          </a:lnRef>
          <a:fillRef idx="3">
            <a:schemeClr val="accent2"/>
          </a:fillRef>
          <a:effectRef idx="3">
            <a:schemeClr val="accent2"/>
          </a:effectRef>
          <a:fontRef idx="minor">
            <a:schemeClr val="lt1"/>
          </a:fontRef>
        </p:style>
        <p:txBody>
          <a:bodyPr/>
          <a:lstStyle/>
          <a:p>
            <a:r>
              <a:rPr lang="es-ES_tradnl" dirty="0" smtClean="0"/>
              <a:t>Costo económico</a:t>
            </a:r>
            <a:endParaRPr lang="es-ES_tradnl" dirty="0"/>
          </a:p>
        </p:txBody>
      </p:sp>
      <p:sp>
        <p:nvSpPr>
          <p:cNvPr id="3" name="Marcador de contenido 2"/>
          <p:cNvSpPr>
            <a:spLocks noGrp="1"/>
          </p:cNvSpPr>
          <p:nvPr>
            <p:ph idx="1"/>
          </p:nvPr>
        </p:nvSpPr>
        <p:spPr>
          <a:xfrm>
            <a:off x="3271683" y="1427622"/>
            <a:ext cx="8082117" cy="4351338"/>
          </a:xfrm>
        </p:spPr>
        <p:txBody>
          <a:bodyPr>
            <a:normAutofit lnSpcReduction="10000"/>
          </a:bodyPr>
          <a:lstStyle/>
          <a:p>
            <a:pPr algn="just"/>
            <a:r>
              <a:rPr lang="es-ES_tradnl" dirty="0" smtClean="0"/>
              <a:t>Una de las críticas fuertes tiene que ver con el costo económico, las que se entienden desde algunos presupuestos que es necesario revisar con más detalle:</a:t>
            </a:r>
          </a:p>
          <a:p>
            <a:pPr lvl="1" algn="just"/>
            <a:r>
              <a:rPr lang="es-ES_tradnl" dirty="0" smtClean="0"/>
              <a:t>La idea de que todo lo que hace la Iglesia debe ser financiado por ella sin aportes de los beneficiarios de su acción.</a:t>
            </a:r>
          </a:p>
          <a:p>
            <a:pPr lvl="1" algn="just"/>
            <a:r>
              <a:rPr lang="es-ES_tradnl" dirty="0" smtClean="0"/>
              <a:t>El aporte económico “elevado” de los textos y materiales. En este sentido valdría la pena comparar costo de textos similares en tamaño, calidad de impresión, etc.</a:t>
            </a:r>
          </a:p>
          <a:p>
            <a:pPr lvl="1" algn="just"/>
            <a:r>
              <a:rPr lang="es-ES_tradnl" dirty="0" smtClean="0"/>
              <a:t>La búsqueda de distintos argumentos para evitar incurrir en un gasto ”extra” a nivel de la comunidad.</a:t>
            </a:r>
            <a:endParaRPr lang="es-ES_tradnl" dirty="0"/>
          </a:p>
        </p:txBody>
      </p:sp>
      <p:pic>
        <p:nvPicPr>
          <p:cNvPr id="1026" name="Picture 2" descr="Resultado de imagen para economia fan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66120" y="2959384"/>
            <a:ext cx="2548812" cy="2032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4805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209368" y="968014"/>
            <a:ext cx="10397613" cy="527055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CL"/>
          </a:p>
        </p:txBody>
      </p:sp>
      <p:sp>
        <p:nvSpPr>
          <p:cNvPr id="2" name="Título 1"/>
          <p:cNvSpPr>
            <a:spLocks noGrp="1"/>
          </p:cNvSpPr>
          <p:nvPr>
            <p:ph type="title"/>
          </p:nvPr>
        </p:nvSpPr>
        <p:spPr>
          <a:xfrm>
            <a:off x="838200" y="365125"/>
            <a:ext cx="10515600" cy="720000"/>
          </a:xfrm>
        </p:spPr>
        <p:style>
          <a:lnRef idx="0">
            <a:schemeClr val="accent2"/>
          </a:lnRef>
          <a:fillRef idx="3">
            <a:schemeClr val="accent2"/>
          </a:fillRef>
          <a:effectRef idx="3">
            <a:schemeClr val="accent2"/>
          </a:effectRef>
          <a:fontRef idx="minor">
            <a:schemeClr val="lt1"/>
          </a:fontRef>
        </p:style>
        <p:txBody>
          <a:bodyPr/>
          <a:lstStyle/>
          <a:p>
            <a:r>
              <a:rPr lang="es-ES_tradnl" dirty="0" smtClean="0"/>
              <a:t>Costo económico y algunas respuestas</a:t>
            </a:r>
            <a:endParaRPr lang="es-ES_tradnl" dirty="0"/>
          </a:p>
        </p:txBody>
      </p:sp>
      <p:sp>
        <p:nvSpPr>
          <p:cNvPr id="3" name="Marcador de contenido 2"/>
          <p:cNvSpPr>
            <a:spLocks noGrp="1"/>
          </p:cNvSpPr>
          <p:nvPr>
            <p:ph idx="1"/>
          </p:nvPr>
        </p:nvSpPr>
        <p:spPr>
          <a:xfrm>
            <a:off x="1623551" y="1486177"/>
            <a:ext cx="9569245" cy="4351338"/>
          </a:xfrm>
        </p:spPr>
        <p:txBody>
          <a:bodyPr>
            <a:normAutofit lnSpcReduction="10000"/>
          </a:bodyPr>
          <a:lstStyle/>
          <a:p>
            <a:pPr algn="just"/>
            <a:r>
              <a:rPr lang="es-ES_tradnl" dirty="0" smtClean="0"/>
              <a:t>Ante estas críticas se ha logrado ayudar a una comprensión de la corresponsabilidad eclesial en el ámbito económico con la Catequesis Familiar reflexionando con las comunidades en torno a las siguientes preguntas:</a:t>
            </a:r>
          </a:p>
          <a:p>
            <a:pPr lvl="1" algn="just"/>
            <a:r>
              <a:rPr lang="es-ES_tradnl" dirty="0" smtClean="0"/>
              <a:t>¿Cuanto gasta una comunidad en los “libros de la catequesis” en comparación a convivencias, reuniones de camaradería, eventos, etc.?</a:t>
            </a:r>
          </a:p>
          <a:p>
            <a:pPr lvl="1" algn="just"/>
            <a:r>
              <a:rPr lang="es-ES_tradnl" dirty="0" smtClean="0"/>
              <a:t>¿Es acaso un “gasto extra” la “inversión” en los materiales de la catequesis? ¿No es la catequesis uno de las acciones vitales de toda comunidad cristiana?</a:t>
            </a:r>
          </a:p>
          <a:p>
            <a:pPr lvl="1" algn="just"/>
            <a:r>
              <a:rPr lang="es-ES_tradnl" dirty="0" smtClean="0"/>
              <a:t>Se ha encontrado un justo equilibrio en que las comunidades apoyen a los catequistas y comunidades con una subvención económica para adquirir los materiales necesarios para la catequesis.</a:t>
            </a:r>
          </a:p>
          <a:p>
            <a:pPr lvl="1"/>
            <a:endParaRPr lang="es-ES_tradnl" dirty="0" smtClean="0"/>
          </a:p>
        </p:txBody>
      </p:sp>
    </p:spTree>
    <p:extLst>
      <p:ext uri="{BB962C8B-B14F-4D97-AF65-F5344CB8AC3E}">
        <p14:creationId xmlns:p14="http://schemas.microsoft.com/office/powerpoint/2010/main" val="14659814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09368" y="968013"/>
            <a:ext cx="10397613" cy="540421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CL"/>
          </a:p>
        </p:txBody>
      </p:sp>
      <p:sp>
        <p:nvSpPr>
          <p:cNvPr id="2" name="Título 1"/>
          <p:cNvSpPr>
            <a:spLocks noGrp="1"/>
          </p:cNvSpPr>
          <p:nvPr>
            <p:ph type="title"/>
          </p:nvPr>
        </p:nvSpPr>
        <p:spPr>
          <a:xfrm>
            <a:off x="838200" y="365125"/>
            <a:ext cx="10515600" cy="720000"/>
          </a:xfrm>
        </p:spPr>
        <p:style>
          <a:lnRef idx="0">
            <a:schemeClr val="accent2"/>
          </a:lnRef>
          <a:fillRef idx="3">
            <a:schemeClr val="accent2"/>
          </a:fillRef>
          <a:effectRef idx="3">
            <a:schemeClr val="accent2"/>
          </a:effectRef>
          <a:fontRef idx="minor">
            <a:schemeClr val="lt1"/>
          </a:fontRef>
        </p:style>
        <p:txBody>
          <a:bodyPr/>
          <a:lstStyle/>
          <a:p>
            <a:r>
              <a:rPr lang="es-ES_tradnl" dirty="0" smtClean="0"/>
              <a:t>“Las Entregas” y sus dificultades</a:t>
            </a:r>
            <a:endParaRPr lang="es-ES_tradnl" dirty="0"/>
          </a:p>
        </p:txBody>
      </p:sp>
      <p:sp>
        <p:nvSpPr>
          <p:cNvPr id="3" name="Marcador de contenido 2"/>
          <p:cNvSpPr>
            <a:spLocks noGrp="1"/>
          </p:cNvSpPr>
          <p:nvPr>
            <p:ph idx="1"/>
          </p:nvPr>
        </p:nvSpPr>
        <p:spPr>
          <a:xfrm>
            <a:off x="1524230" y="1491943"/>
            <a:ext cx="9767887" cy="4746625"/>
          </a:xfrm>
        </p:spPr>
        <p:txBody>
          <a:bodyPr>
            <a:normAutofit fontScale="92500" lnSpcReduction="10000"/>
          </a:bodyPr>
          <a:lstStyle/>
          <a:p>
            <a:pPr>
              <a:lnSpc>
                <a:spcPct val="110000"/>
              </a:lnSpc>
              <a:spcBef>
                <a:spcPts val="0"/>
              </a:spcBef>
            </a:pPr>
            <a:r>
              <a:rPr lang="es-ES_tradnl" dirty="0" smtClean="0"/>
              <a:t>Dentro del proceso de la Catequesis Familiar </a:t>
            </a:r>
          </a:p>
          <a:p>
            <a:pPr marL="0" indent="0">
              <a:lnSpc>
                <a:spcPct val="110000"/>
              </a:lnSpc>
              <a:spcBef>
                <a:spcPts val="0"/>
              </a:spcBef>
              <a:buNone/>
            </a:pPr>
            <a:r>
              <a:rPr lang="es-ES_tradnl" dirty="0"/>
              <a:t> </a:t>
            </a:r>
            <a:r>
              <a:rPr lang="es-ES_tradnl" dirty="0" smtClean="0"/>
              <a:t>   se “entregan” a las familias distintos elementos:</a:t>
            </a:r>
          </a:p>
          <a:p>
            <a:pPr lvl="1"/>
            <a:r>
              <a:rPr lang="es-ES_tradnl" dirty="0" smtClean="0"/>
              <a:t>Biblia</a:t>
            </a:r>
          </a:p>
          <a:p>
            <a:pPr lvl="1"/>
            <a:r>
              <a:rPr lang="es-ES_tradnl" dirty="0" smtClean="0"/>
              <a:t>Credo</a:t>
            </a:r>
          </a:p>
          <a:p>
            <a:pPr lvl="1"/>
            <a:r>
              <a:rPr lang="es-ES_tradnl" dirty="0" smtClean="0"/>
              <a:t>Padre Nuestro</a:t>
            </a:r>
          </a:p>
          <a:p>
            <a:pPr algn="just"/>
            <a:r>
              <a:rPr lang="es-ES_tradnl" dirty="0" smtClean="0"/>
              <a:t>Estos elementos implican costos que deben ser considerados. Vale destacar lo siguiente:</a:t>
            </a:r>
          </a:p>
          <a:p>
            <a:pPr lvl="1" algn="just"/>
            <a:r>
              <a:rPr lang="es-ES_tradnl" dirty="0" smtClean="0"/>
              <a:t>La entrega de la Biblia muchas veces no implica “regalar” una Biblia a cada familia. Algunas ya cuentan con una y lo que se hace es una entrega simbólica de la misma resignificando la presencia de ella en medio del hogar.</a:t>
            </a:r>
          </a:p>
          <a:p>
            <a:pPr lvl="1" algn="just"/>
            <a:r>
              <a:rPr lang="es-ES_tradnl" dirty="0" smtClean="0"/>
              <a:t>Las entregas de láminas con el Credo o el Padre Nuestro se hacen con material que se encuentra disponible en la web o a muy bajo costo en librerías eclesiásticas. También hay comunidades que han invitado a las mismas familias a elaborar sus “laminas” de entrega.</a:t>
            </a:r>
            <a:endParaRPr lang="es-ES_tradnl" dirty="0"/>
          </a:p>
        </p:txBody>
      </p:sp>
      <p:pic>
        <p:nvPicPr>
          <p:cNvPr id="5" name="Picture 2" descr="http://parroquiasanestebanmartir.cl/wp-content/uploads/2014/09/celebracion-palabra-portad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960126">
            <a:off x="8710408" y="1409322"/>
            <a:ext cx="2572646" cy="1569536"/>
          </a:xfrm>
          <a:prstGeom prst="rect">
            <a:avLst/>
          </a:prstGeom>
          <a:noFill/>
        </p:spPr>
      </p:pic>
    </p:spTree>
    <p:extLst>
      <p:ext uri="{BB962C8B-B14F-4D97-AF65-F5344CB8AC3E}">
        <p14:creationId xmlns:p14="http://schemas.microsoft.com/office/powerpoint/2010/main" val="5815766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1209</Words>
  <Application>Microsoft Office PowerPoint</Application>
  <PresentationFormat>Panorámica</PresentationFormat>
  <Paragraphs>123</Paragraphs>
  <Slides>20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20</vt:i4>
      </vt:variant>
    </vt:vector>
  </HeadingPairs>
  <TitlesOfParts>
    <vt:vector size="26" baseType="lpstr">
      <vt:lpstr>Adobe Gothic Std B</vt:lpstr>
      <vt:lpstr>Arial</vt:lpstr>
      <vt:lpstr>Calibri</vt:lpstr>
      <vt:lpstr>Calibri Light</vt:lpstr>
      <vt:lpstr>Mangal</vt:lpstr>
      <vt:lpstr>Tema de Office</vt:lpstr>
      <vt:lpstr>IMPLEMENTACIÓN</vt:lpstr>
      <vt:lpstr>Cambio de paradigma </vt:lpstr>
      <vt:lpstr>Tiempo de desarrollo</vt:lpstr>
      <vt:lpstr>Formación de los catequistas</vt:lpstr>
      <vt:lpstr>Rol de los Pastores</vt:lpstr>
      <vt:lpstr>Rol de los Pastores</vt:lpstr>
      <vt:lpstr>Costo económico</vt:lpstr>
      <vt:lpstr>Costo económico y algunas respuestas</vt:lpstr>
      <vt:lpstr>“Las Entregas” y sus dificultades</vt:lpstr>
      <vt:lpstr>El tiempo dedicado por parte de los catequistas</vt:lpstr>
      <vt:lpstr>Tendencia a volver atrás…</vt:lpstr>
      <vt:lpstr>Caminos de respuesta a las dificultades</vt:lpstr>
      <vt:lpstr>Experiencias y propuestas fecundas:</vt:lpstr>
      <vt:lpstr>Encuentros evaluativos</vt:lpstr>
      <vt:lpstr>Una adaptación del R.I.C.A. </vt:lpstr>
      <vt:lpstr>Las Celebraciones del primer año</vt:lpstr>
      <vt:lpstr>Las Celebraciones de segundo año</vt:lpstr>
      <vt:lpstr>Formación de los catequistas</vt:lpstr>
      <vt:lpstr>Formación de los catequistas</vt:lpstr>
      <vt:lpstr>Presencia de la Catequesis Familiar en diócesis de distintos países del mundo.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IMPLEMENTACIÓN</dc:title>
  <dc:creator>JORGEBARROS</dc:creator>
  <cp:lastModifiedBy>Usuario de Windows</cp:lastModifiedBy>
  <cp:revision>17</cp:revision>
  <dcterms:created xsi:type="dcterms:W3CDTF">2017-10-26T19:44:16Z</dcterms:created>
  <dcterms:modified xsi:type="dcterms:W3CDTF">2017-11-03T17:59:15Z</dcterms:modified>
</cp:coreProperties>
</file>