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5" r:id="rId6"/>
    <p:sldId id="276" r:id="rId7"/>
    <p:sldId id="264" r:id="rId8"/>
    <p:sldId id="277" r:id="rId9"/>
    <p:sldId id="268" r:id="rId10"/>
    <p:sldId id="269" r:id="rId11"/>
    <p:sldId id="275" r:id="rId12"/>
    <p:sldId id="278" r:id="rId13"/>
    <p:sldId id="270" r:id="rId14"/>
    <p:sldId id="271" r:id="rId15"/>
    <p:sldId id="272" r:id="rId16"/>
    <p:sldId id="273" r:id="rId17"/>
    <p:sldId id="288" r:id="rId18"/>
    <p:sldId id="279" r:id="rId19"/>
    <p:sldId id="280" r:id="rId20"/>
    <p:sldId id="281" r:id="rId21"/>
    <p:sldId id="289" r:id="rId22"/>
    <p:sldId id="282" r:id="rId23"/>
    <p:sldId id="284" r:id="rId24"/>
    <p:sldId id="290" r:id="rId25"/>
    <p:sldId id="291" r:id="rId26"/>
    <p:sldId id="286" r:id="rId27"/>
    <p:sldId id="292" r:id="rId28"/>
    <p:sldId id="287" r:id="rId29"/>
    <p:sldId id="293" r:id="rId3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517"/>
    <a:srgbClr val="FF6600"/>
    <a:srgbClr val="FF3300"/>
    <a:srgbClr val="FF7C80"/>
    <a:srgbClr val="0099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162" autoAdjust="0"/>
  </p:normalViewPr>
  <p:slideViewPr>
    <p:cSldViewPr>
      <p:cViewPr varScale="1">
        <p:scale>
          <a:sx n="67" d="100"/>
          <a:sy n="67" d="100"/>
        </p:scale>
        <p:origin x="3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-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54907059184125E-2"/>
          <c:y val="6.0336863155555816E-2"/>
          <c:w val="0.85865439695037826"/>
          <c:h val="0.73142202036031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Frecuencia de libros de la Sagrada Escritura</c:v>
                </c:pt>
              </c:strCache>
            </c:strRef>
          </c:tx>
          <c:dPt>
            <c:idx val="0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shade val="3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2">
                      <a:shade val="30000"/>
                    </a:schemeClr>
                    <a:schemeClr val="accent2"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3">
                      <a:shade val="30000"/>
                    </a:schemeClr>
                    <a:schemeClr val="accent3"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4">
                      <a:shade val="30000"/>
                    </a:schemeClr>
                    <a:schemeClr val="accent4"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5">
                      <a:shade val="30000"/>
                    </a:schemeClr>
                    <a:schemeClr val="accent5"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6">
                      <a:shade val="30000"/>
                    </a:schemeClr>
                    <a:schemeClr val="accent6"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lumMod val="60000"/>
                      <a:shade val="30000"/>
                    </a:schemeClr>
                    <a:schemeClr val="accent1">
                      <a:lumMod val="60000"/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7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2">
                      <a:lumMod val="60000"/>
                      <a:shade val="30000"/>
                    </a:schemeClr>
                    <a:schemeClr val="accent2">
                      <a:lumMod val="60000"/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8"/>
            <c:bubble3D val="0"/>
            <c:explosion val="1"/>
            <c:spPr>
              <a:blipFill rotWithShape="1">
                <a:blip xmlns:r="http://schemas.openxmlformats.org/officeDocument/2006/relationships" r:embed="rId3">
                  <a:duotone>
                    <a:schemeClr val="accent3">
                      <a:lumMod val="60000"/>
                      <a:shade val="30000"/>
                    </a:schemeClr>
                    <a:schemeClr val="accent3">
                      <a:lumMod val="60000"/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9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4">
                      <a:lumMod val="60000"/>
                      <a:shade val="30000"/>
                    </a:schemeClr>
                    <a:schemeClr val="accent4">
                      <a:lumMod val="60000"/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10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5">
                      <a:lumMod val="60000"/>
                      <a:shade val="30000"/>
                    </a:schemeClr>
                    <a:schemeClr val="accent5">
                      <a:lumMod val="60000"/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dPt>
            <c:idx val="11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6">
                      <a:lumMod val="60000"/>
                      <a:shade val="30000"/>
                    </a:schemeClr>
                    <a:schemeClr val="accent6">
                      <a:lumMod val="60000"/>
                      <a:alpha val="10000"/>
                      <a:satMod val="120000"/>
                    </a:schemeClr>
                  </a:duotone>
                </a:blip>
                <a:stretch/>
              </a:blipFill>
              <a:ln>
                <a:noFill/>
              </a:ln>
              <a:effectLst/>
              <a:sp3d/>
            </c:spPr>
          </c:dPt>
          <c:cat>
            <c:strRef>
              <c:f>Hoja1!$A$2:$A$13</c:f>
              <c:strCache>
                <c:ptCount val="12"/>
                <c:pt idx="0">
                  <c:v>Lucas (13)</c:v>
                </c:pt>
                <c:pt idx="1">
                  <c:v>Juan (8)</c:v>
                </c:pt>
                <c:pt idx="2">
                  <c:v>Mateo (4)</c:v>
                </c:pt>
                <c:pt idx="3">
                  <c:v>Marcos (2)</c:v>
                </c:pt>
                <c:pt idx="4">
                  <c:v>Génesis (2)</c:v>
                </c:pt>
                <c:pt idx="5">
                  <c:v>Romanos (2)</c:v>
                </c:pt>
                <c:pt idx="6">
                  <c:v>Hechos (2)</c:v>
                </c:pt>
                <c:pt idx="7">
                  <c:v>Éxodo (1)</c:v>
                </c:pt>
                <c:pt idx="8">
                  <c:v>Jeremías (1)</c:v>
                </c:pt>
                <c:pt idx="9">
                  <c:v>Apocalipsis (2)</c:v>
                </c:pt>
                <c:pt idx="10">
                  <c:v>1 Corintios (2)</c:v>
                </c:pt>
                <c:pt idx="11">
                  <c:v>Efesios (2)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13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770197322440929E-2"/>
          <c:y val="0.79872082926458465"/>
          <c:w val="0.82143591610388433"/>
          <c:h val="0.10613257883626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BE0B1-623F-4C0D-950E-0BE4165D64B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0CB5901D-3753-40F1-B193-2DDF54BC0656}">
      <dgm:prSet phldrT="[Texto]" custT="1"/>
      <dgm:spPr/>
      <dgm:t>
        <a:bodyPr/>
        <a:lstStyle/>
        <a:p>
          <a:r>
            <a:rPr lang="es-CL" sz="2400" dirty="0" smtClean="0">
              <a:latin typeface="Lithos Pro Regular" pitchFamily="82" charset="0"/>
            </a:rPr>
            <a:t>Itinerario Bíblico</a:t>
          </a:r>
          <a:endParaRPr lang="es-CL" sz="2400" dirty="0">
            <a:latin typeface="Lithos Pro Regular" pitchFamily="82" charset="0"/>
          </a:endParaRPr>
        </a:p>
      </dgm:t>
    </dgm:pt>
    <dgm:pt modelId="{7E304BDB-8339-4260-991A-F66FA2CF08E4}" type="parTrans" cxnId="{5CBF27AF-F4D4-4F9D-A8AE-695FC5210E8D}">
      <dgm:prSet/>
      <dgm:spPr/>
      <dgm:t>
        <a:bodyPr/>
        <a:lstStyle/>
        <a:p>
          <a:endParaRPr lang="es-CL"/>
        </a:p>
      </dgm:t>
    </dgm:pt>
    <dgm:pt modelId="{6CEA19F1-C45A-4031-BC5E-AEFB8FD7D95F}" type="sibTrans" cxnId="{5CBF27AF-F4D4-4F9D-A8AE-695FC5210E8D}">
      <dgm:prSet/>
      <dgm:spPr/>
      <dgm:t>
        <a:bodyPr/>
        <a:lstStyle/>
        <a:p>
          <a:endParaRPr lang="es-CL"/>
        </a:p>
      </dgm:t>
    </dgm:pt>
    <dgm:pt modelId="{85944A0C-96DE-4401-A861-81DAED3F9F10}">
      <dgm:prSet phldrT="[Texto]"/>
      <dgm:spPr/>
      <dgm:t>
        <a:bodyPr/>
        <a:lstStyle/>
        <a:p>
          <a:pPr algn="just"/>
          <a:r>
            <a:rPr lang="es-CL" dirty="0" smtClean="0">
              <a:latin typeface="Calibri" panose="020F0502020204030204" pitchFamily="34" charset="0"/>
              <a:cs typeface="Calibri" panose="020F0502020204030204" pitchFamily="34" charset="0"/>
            </a:rPr>
            <a:t>Consiste en la secuencia de lecturas bíblicas que estructuran el tema de cada encuentro.</a:t>
          </a:r>
          <a:endParaRPr lang="es-C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AFD255-3A44-48CB-8718-B7BC514F5794}" type="parTrans" cxnId="{5237AB7A-0302-4E6F-BE52-DBC4A8467355}">
      <dgm:prSet/>
      <dgm:spPr/>
      <dgm:t>
        <a:bodyPr/>
        <a:lstStyle/>
        <a:p>
          <a:endParaRPr lang="es-CL"/>
        </a:p>
      </dgm:t>
    </dgm:pt>
    <dgm:pt modelId="{280EC0EC-1E66-4802-9C29-F2BC93114060}" type="sibTrans" cxnId="{5237AB7A-0302-4E6F-BE52-DBC4A8467355}">
      <dgm:prSet/>
      <dgm:spPr/>
      <dgm:t>
        <a:bodyPr/>
        <a:lstStyle/>
        <a:p>
          <a:endParaRPr lang="es-CL"/>
        </a:p>
      </dgm:t>
    </dgm:pt>
    <dgm:pt modelId="{D37E40E6-828C-4F16-BB42-364918B0E111}">
      <dgm:prSet phldrT="[Texto]" custT="1"/>
      <dgm:spPr/>
      <dgm:t>
        <a:bodyPr/>
        <a:lstStyle/>
        <a:p>
          <a:r>
            <a:rPr lang="es-CL" sz="2000" dirty="0" smtClean="0">
              <a:latin typeface="Lithos Pro Regular" pitchFamily="82" charset="0"/>
            </a:rPr>
            <a:t>Itinerario Eucarístico</a:t>
          </a:r>
          <a:endParaRPr lang="es-CL" sz="2000" dirty="0">
            <a:latin typeface="Lithos Pro Regular" pitchFamily="82" charset="0"/>
          </a:endParaRPr>
        </a:p>
      </dgm:t>
    </dgm:pt>
    <dgm:pt modelId="{17AB4EAD-C392-43E8-A2F5-831463F532F9}" type="parTrans" cxnId="{E3B0E10C-C713-4DEA-A578-1BBBEE8BF78B}">
      <dgm:prSet/>
      <dgm:spPr/>
      <dgm:t>
        <a:bodyPr/>
        <a:lstStyle/>
        <a:p>
          <a:endParaRPr lang="es-CL"/>
        </a:p>
      </dgm:t>
    </dgm:pt>
    <dgm:pt modelId="{6856BD8D-8B5A-42D6-AE24-4B114C9B6C79}" type="sibTrans" cxnId="{E3B0E10C-C713-4DEA-A578-1BBBEE8BF78B}">
      <dgm:prSet/>
      <dgm:spPr/>
      <dgm:t>
        <a:bodyPr/>
        <a:lstStyle/>
        <a:p>
          <a:endParaRPr lang="es-CL"/>
        </a:p>
      </dgm:t>
    </dgm:pt>
    <dgm:pt modelId="{11C32114-B5C8-481E-9897-7BFDFA2B748F}">
      <dgm:prSet phldrT="[Texto]"/>
      <dgm:spPr/>
      <dgm:t>
        <a:bodyPr/>
        <a:lstStyle/>
        <a:p>
          <a:pPr algn="just"/>
          <a:r>
            <a:rPr lang="es-CL" dirty="0" smtClean="0">
              <a:latin typeface="Calibri" panose="020F0502020204030204" pitchFamily="34" charset="0"/>
              <a:cs typeface="Calibri" panose="020F0502020204030204" pitchFamily="34" charset="0"/>
            </a:rPr>
            <a:t>Consiste en la secuencia de temas y aspectos sobre el sentido y la celebración de la Sagrada Eucaristía.</a:t>
          </a:r>
          <a:endParaRPr lang="es-C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06BD44-58A6-4F69-8CA8-CC984D058525}" type="parTrans" cxnId="{301431D9-387E-4AD6-9B89-DF268E8DBA84}">
      <dgm:prSet/>
      <dgm:spPr/>
      <dgm:t>
        <a:bodyPr/>
        <a:lstStyle/>
        <a:p>
          <a:endParaRPr lang="es-CL"/>
        </a:p>
      </dgm:t>
    </dgm:pt>
    <dgm:pt modelId="{FC67B9BC-41E5-4C59-B5A5-50FEDF8BAFED}" type="sibTrans" cxnId="{301431D9-387E-4AD6-9B89-DF268E8DBA84}">
      <dgm:prSet/>
      <dgm:spPr/>
      <dgm:t>
        <a:bodyPr/>
        <a:lstStyle/>
        <a:p>
          <a:endParaRPr lang="es-CL"/>
        </a:p>
      </dgm:t>
    </dgm:pt>
    <dgm:pt modelId="{694CF2AD-294A-4F96-A2D6-9DFA00C56CAA}" type="pres">
      <dgm:prSet presAssocID="{F92BE0B1-623F-4C0D-950E-0BE4165D64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4405BDB-569D-4ED2-BA92-75BB094CF557}" type="pres">
      <dgm:prSet presAssocID="{0CB5901D-3753-40F1-B193-2DDF54BC0656}" presName="linNode" presStyleCnt="0"/>
      <dgm:spPr/>
    </dgm:pt>
    <dgm:pt modelId="{B5E18AC7-7945-4B40-BDB2-00A9DA4623F6}" type="pres">
      <dgm:prSet presAssocID="{0CB5901D-3753-40F1-B193-2DDF54BC065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D988FD1-F93E-44E0-AFFF-F82BC55E382A}" type="pres">
      <dgm:prSet presAssocID="{0CB5901D-3753-40F1-B193-2DDF54BC065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5406BA-A50D-4227-9629-5B923C8EFB1D}" type="pres">
      <dgm:prSet presAssocID="{6CEA19F1-C45A-4031-BC5E-AEFB8FD7D95F}" presName="sp" presStyleCnt="0"/>
      <dgm:spPr/>
    </dgm:pt>
    <dgm:pt modelId="{A6B4E80C-8BAB-4497-881D-71877F018C30}" type="pres">
      <dgm:prSet presAssocID="{D37E40E6-828C-4F16-BB42-364918B0E111}" presName="linNode" presStyleCnt="0"/>
      <dgm:spPr/>
    </dgm:pt>
    <dgm:pt modelId="{B7912833-F240-4CFD-9C00-44A6BBB8F045}" type="pres">
      <dgm:prSet presAssocID="{D37E40E6-828C-4F16-BB42-364918B0E11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ADFFB4-91DE-4FEE-BDD7-DF7B840E762B}" type="pres">
      <dgm:prSet presAssocID="{D37E40E6-828C-4F16-BB42-364918B0E11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98704C8-3FDC-481D-9D9C-157CC561D034}" type="presOf" srcId="{D37E40E6-828C-4F16-BB42-364918B0E111}" destId="{B7912833-F240-4CFD-9C00-44A6BBB8F045}" srcOrd="0" destOrd="0" presId="urn:microsoft.com/office/officeart/2005/8/layout/vList5"/>
    <dgm:cxn modelId="{E45DD62F-1D26-4000-8FD0-AC21E11B8875}" type="presOf" srcId="{0CB5901D-3753-40F1-B193-2DDF54BC0656}" destId="{B5E18AC7-7945-4B40-BDB2-00A9DA4623F6}" srcOrd="0" destOrd="0" presId="urn:microsoft.com/office/officeart/2005/8/layout/vList5"/>
    <dgm:cxn modelId="{8B09B48A-14E9-4F29-ABE9-62B00CBD1D46}" type="presOf" srcId="{11C32114-B5C8-481E-9897-7BFDFA2B748F}" destId="{D8ADFFB4-91DE-4FEE-BDD7-DF7B840E762B}" srcOrd="0" destOrd="0" presId="urn:microsoft.com/office/officeart/2005/8/layout/vList5"/>
    <dgm:cxn modelId="{301431D9-387E-4AD6-9B89-DF268E8DBA84}" srcId="{D37E40E6-828C-4F16-BB42-364918B0E111}" destId="{11C32114-B5C8-481E-9897-7BFDFA2B748F}" srcOrd="0" destOrd="0" parTransId="{FB06BD44-58A6-4F69-8CA8-CC984D058525}" sibTransId="{FC67B9BC-41E5-4C59-B5A5-50FEDF8BAFED}"/>
    <dgm:cxn modelId="{5CBF27AF-F4D4-4F9D-A8AE-695FC5210E8D}" srcId="{F92BE0B1-623F-4C0D-950E-0BE4165D64B6}" destId="{0CB5901D-3753-40F1-B193-2DDF54BC0656}" srcOrd="0" destOrd="0" parTransId="{7E304BDB-8339-4260-991A-F66FA2CF08E4}" sibTransId="{6CEA19F1-C45A-4031-BC5E-AEFB8FD7D95F}"/>
    <dgm:cxn modelId="{5237AB7A-0302-4E6F-BE52-DBC4A8467355}" srcId="{0CB5901D-3753-40F1-B193-2DDF54BC0656}" destId="{85944A0C-96DE-4401-A861-81DAED3F9F10}" srcOrd="0" destOrd="0" parTransId="{F3AFD255-3A44-48CB-8718-B7BC514F5794}" sibTransId="{280EC0EC-1E66-4802-9C29-F2BC93114060}"/>
    <dgm:cxn modelId="{4FBB4708-E627-4C45-8606-B91D7E2A47D6}" type="presOf" srcId="{F92BE0B1-623F-4C0D-950E-0BE4165D64B6}" destId="{694CF2AD-294A-4F96-A2D6-9DFA00C56CAA}" srcOrd="0" destOrd="0" presId="urn:microsoft.com/office/officeart/2005/8/layout/vList5"/>
    <dgm:cxn modelId="{4162768B-1AE5-435F-A423-D8F6573256C5}" type="presOf" srcId="{85944A0C-96DE-4401-A861-81DAED3F9F10}" destId="{1D988FD1-F93E-44E0-AFFF-F82BC55E382A}" srcOrd="0" destOrd="0" presId="urn:microsoft.com/office/officeart/2005/8/layout/vList5"/>
    <dgm:cxn modelId="{E3B0E10C-C713-4DEA-A578-1BBBEE8BF78B}" srcId="{F92BE0B1-623F-4C0D-950E-0BE4165D64B6}" destId="{D37E40E6-828C-4F16-BB42-364918B0E111}" srcOrd="1" destOrd="0" parTransId="{17AB4EAD-C392-43E8-A2F5-831463F532F9}" sibTransId="{6856BD8D-8B5A-42D6-AE24-4B114C9B6C79}"/>
    <dgm:cxn modelId="{DFA2AED9-8755-4A08-9D83-27EFEAC6CBEE}" type="presParOf" srcId="{694CF2AD-294A-4F96-A2D6-9DFA00C56CAA}" destId="{34405BDB-569D-4ED2-BA92-75BB094CF557}" srcOrd="0" destOrd="0" presId="urn:microsoft.com/office/officeart/2005/8/layout/vList5"/>
    <dgm:cxn modelId="{C048B407-B69A-4E88-9CCC-DEE7446FDC4C}" type="presParOf" srcId="{34405BDB-569D-4ED2-BA92-75BB094CF557}" destId="{B5E18AC7-7945-4B40-BDB2-00A9DA4623F6}" srcOrd="0" destOrd="0" presId="urn:microsoft.com/office/officeart/2005/8/layout/vList5"/>
    <dgm:cxn modelId="{37CD7DFB-723D-49EE-BB28-ED09B0E1DCDF}" type="presParOf" srcId="{34405BDB-569D-4ED2-BA92-75BB094CF557}" destId="{1D988FD1-F93E-44E0-AFFF-F82BC55E382A}" srcOrd="1" destOrd="0" presId="urn:microsoft.com/office/officeart/2005/8/layout/vList5"/>
    <dgm:cxn modelId="{4838BE3E-B1F3-4862-91C8-369BCCAE1317}" type="presParOf" srcId="{694CF2AD-294A-4F96-A2D6-9DFA00C56CAA}" destId="{EF5406BA-A50D-4227-9629-5B923C8EFB1D}" srcOrd="1" destOrd="0" presId="urn:microsoft.com/office/officeart/2005/8/layout/vList5"/>
    <dgm:cxn modelId="{7025CCE4-533E-4C10-B773-8667DB7895FE}" type="presParOf" srcId="{694CF2AD-294A-4F96-A2D6-9DFA00C56CAA}" destId="{A6B4E80C-8BAB-4497-881D-71877F018C30}" srcOrd="2" destOrd="0" presId="urn:microsoft.com/office/officeart/2005/8/layout/vList5"/>
    <dgm:cxn modelId="{EDF531B2-4232-4F05-8E7F-632889151BC5}" type="presParOf" srcId="{A6B4E80C-8BAB-4497-881D-71877F018C30}" destId="{B7912833-F240-4CFD-9C00-44A6BBB8F045}" srcOrd="0" destOrd="0" presId="urn:microsoft.com/office/officeart/2005/8/layout/vList5"/>
    <dgm:cxn modelId="{69332519-FACD-4130-AEF7-389641297F81}" type="presParOf" srcId="{A6B4E80C-8BAB-4497-881D-71877F018C30}" destId="{D8ADFFB4-91DE-4FEE-BDD7-DF7B840E76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8. Recibimos a Jesús en nuestro hogar y escuchamos su palabra.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</a:t>
          </a:r>
          <a:r>
            <a:rPr lang="es-CL" dirty="0" smtClean="0">
              <a:solidFill>
                <a:schemeClr val="tx1"/>
              </a:solidFill>
            </a:rPr>
            <a:t>Marta y María”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>
              <a:solidFill>
                <a:schemeClr val="tx1"/>
              </a:solidFill>
            </a:rPr>
            <a:t>(Lc 10, 38-42)</a:t>
          </a:r>
          <a:endParaRPr lang="es-CL" dirty="0">
            <a:solidFill>
              <a:schemeClr val="tx1"/>
            </a:solidFill>
          </a:endParaRPr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>
              <a:solidFill>
                <a:schemeClr val="tx1"/>
              </a:solidFill>
            </a:rPr>
            <a:t>El Domingo y las lecturas de la liturgia de la Palabra.</a:t>
          </a:r>
          <a:endParaRPr lang="es-CL" dirty="0">
            <a:solidFill>
              <a:schemeClr val="tx1"/>
            </a:solidFill>
          </a:endParaRPr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-9336" custLinFactNeighborY="-50000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CL"/>
        </a:p>
      </dgm:t>
    </dgm:pt>
  </dgm:ptLst>
  <dgm:cxnLst>
    <dgm:cxn modelId="{B299A1B1-B406-404C-90A6-D77B9C31321E}" type="presOf" srcId="{2B5435AD-1AD2-4EB7-B42B-4A54E1FDF953}" destId="{A3474408-4E79-4D2B-8891-D8FD370989BE}" srcOrd="0" destOrd="0" presId="urn:microsoft.com/office/officeart/2005/8/layout/hList3"/>
    <dgm:cxn modelId="{2F40A0B0-C273-44DC-BB5E-F0689DD8B3EE}" type="presOf" srcId="{FBB3B80E-40F4-4095-A1FB-7A20EEF3ECBB}" destId="{8A69B133-B15C-4792-B10D-1AE6DBB2614D}" srcOrd="0" destOrd="0" presId="urn:microsoft.com/office/officeart/2005/8/layout/hList3"/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78414CE3-7C9C-4872-B3CE-CFFE01F79991}" type="presOf" srcId="{C6567784-8EB4-4CAC-A9AE-0C04933BC5D8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15B5F584-87C3-469E-BAD5-05AE145723DE}" type="presOf" srcId="{F1810FFD-7A40-4B20-848C-77A449DF55F3}" destId="{19AEDD85-26DF-432C-A6A3-822C4F764212}" srcOrd="0" destOrd="0" presId="urn:microsoft.com/office/officeart/2005/8/layout/hList3"/>
    <dgm:cxn modelId="{B54EEC4C-C20E-431C-BC1F-67481CECC80E}" type="presParOf" srcId="{19AEDD85-26DF-432C-A6A3-822C4F764212}" destId="{A3474408-4E79-4D2B-8891-D8FD370989BE}" srcOrd="0" destOrd="0" presId="urn:microsoft.com/office/officeart/2005/8/layout/hList3"/>
    <dgm:cxn modelId="{29B225F5-5B32-47FF-B40C-60CFFF55D51F}" type="presParOf" srcId="{19AEDD85-26DF-432C-A6A3-822C4F764212}" destId="{4B3C492D-C984-41A4-B65D-C049733B4F3A}" srcOrd="1" destOrd="0" presId="urn:microsoft.com/office/officeart/2005/8/layout/hList3"/>
    <dgm:cxn modelId="{FD01B442-CAA8-47AE-9F7F-57EA4BB8FC46}" type="presParOf" srcId="{4B3C492D-C984-41A4-B65D-C049733B4F3A}" destId="{A97C7A95-B5EF-455F-9704-ABA18FCEC981}" srcOrd="0" destOrd="0" presId="urn:microsoft.com/office/officeart/2005/8/layout/hList3"/>
    <dgm:cxn modelId="{923C4C5B-221E-4CB1-9FA4-6B3F574FC9AF}" type="presParOf" srcId="{4B3C492D-C984-41A4-B65D-C049733B4F3A}" destId="{8A69B133-B15C-4792-B10D-1AE6DBB2614D}" srcOrd="1" destOrd="0" presId="urn:microsoft.com/office/officeart/2005/8/layout/hList3"/>
    <dgm:cxn modelId="{5F56086D-6B80-43E0-89DB-76046E7EB56F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9. Jesús transforma la vida de nuestra familia.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“Las bodas de Caná”                    (Jn 2, 1-12)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La Eucaristía es una fiesta y un banquete en que el alimento es el Señor.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-434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 custLinFactNeighborX="10732" custLinFactNeighborY="-11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CL"/>
        </a:p>
      </dgm:t>
    </dgm:pt>
  </dgm:ptLst>
  <dgm:cxnLst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1FB8995E-4C55-4CB0-B0EC-0EAB8DD0717E}" type="presOf" srcId="{9D62DFFB-F112-4BC0-BF4F-15CA9D57F1C5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52117DDF-3DF6-4F25-BB5A-5367F869B6E7}" type="presOf" srcId="{2B5435AD-1AD2-4EB7-B42B-4A54E1FDF953}" destId="{A3474408-4E79-4D2B-8891-D8FD370989BE}" srcOrd="0" destOrd="0" presId="urn:microsoft.com/office/officeart/2005/8/layout/hList3"/>
    <dgm:cxn modelId="{BE427A1D-3BF7-43AF-A575-413B0DDF6288}" type="presOf" srcId="{DA3885B0-F90C-4926-BC31-E0383490A74C}" destId="{B28C6A91-3635-4992-B836-6F52F3C616E1}" srcOrd="0" destOrd="0" presId="urn:microsoft.com/office/officeart/2005/8/layout/hList3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73A3E274-0F3A-43E3-87B6-32D277441E2E}" type="presOf" srcId="{F1810FFD-7A40-4B20-848C-77A449DF55F3}" destId="{19AEDD85-26DF-432C-A6A3-822C4F764212}" srcOrd="0" destOrd="0" presId="urn:microsoft.com/office/officeart/2005/8/layout/hList3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17E3DC3D-7DAF-4DB2-803F-72696FC56004}" type="presParOf" srcId="{19AEDD85-26DF-432C-A6A3-822C4F764212}" destId="{A3474408-4E79-4D2B-8891-D8FD370989BE}" srcOrd="0" destOrd="0" presId="urn:microsoft.com/office/officeart/2005/8/layout/hList3"/>
    <dgm:cxn modelId="{66A32FAA-E2D8-49C1-8181-EE561C758E88}" type="presParOf" srcId="{19AEDD85-26DF-432C-A6A3-822C4F764212}" destId="{4B3C492D-C984-41A4-B65D-C049733B4F3A}" srcOrd="1" destOrd="0" presId="urn:microsoft.com/office/officeart/2005/8/layout/hList3"/>
    <dgm:cxn modelId="{737176B5-494C-47B9-9C59-4BE7B05B195E}" type="presParOf" srcId="{4B3C492D-C984-41A4-B65D-C049733B4F3A}" destId="{A97C7A95-B5EF-455F-9704-ABA18FCEC981}" srcOrd="0" destOrd="0" presId="urn:microsoft.com/office/officeart/2005/8/layout/hList3"/>
    <dgm:cxn modelId="{4D2F4F70-CC1A-49DD-95D2-6C33EAD2E05D}" type="presParOf" srcId="{4B3C492D-C984-41A4-B65D-C049733B4F3A}" destId="{B28C6A91-3635-4992-B836-6F52F3C616E1}" srcOrd="1" destOrd="0" presId="urn:microsoft.com/office/officeart/2005/8/layout/hList3"/>
    <dgm:cxn modelId="{724569D4-B014-4EDB-BD2B-F6CD331839CD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10. Jesús quiere que los niños lo amen.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“Dejen que los niños vengan a mí”                          (Mc 10, 13-16)</a:t>
          </a:r>
          <a:endParaRPr lang="es-CL" dirty="0">
            <a:solidFill>
              <a:schemeClr val="tx1"/>
            </a:solidFill>
          </a:endParaRPr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La Bendición al final de la celebración y diferentes modos en que los niños pueden participar de la misma.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CL"/>
        </a:p>
      </dgm:t>
    </dgm:pt>
  </dgm:ptLst>
  <dgm:cxnLst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9EEC90E1-406B-4834-A29D-8D335F582BB2}" type="presOf" srcId="{F1810FFD-7A40-4B20-848C-77A449DF55F3}" destId="{19AEDD85-26DF-432C-A6A3-822C4F764212}" srcOrd="0" destOrd="0" presId="urn:microsoft.com/office/officeart/2005/8/layout/hList3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92B95F11-7648-4DDC-A66D-2F196D5DFCF5}" type="presOf" srcId="{919F5EC4-9DA4-45F0-A46B-16683F780C44}" destId="{0C2B419C-EBE5-460B-9FB7-6666D63A5F76}" srcOrd="0" destOrd="0" presId="urn:microsoft.com/office/officeart/2005/8/layout/hList3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88F635C4-F91B-4722-8C81-227A95632F39}" type="presOf" srcId="{C6567784-8EB4-4CAC-A9AE-0C04933BC5D8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C0B64C14-22A6-45B0-BF4C-549955A9E0DA}" type="presOf" srcId="{2B5435AD-1AD2-4EB7-B42B-4A54E1FDF953}" destId="{A3474408-4E79-4D2B-8891-D8FD370989BE}" srcOrd="0" destOrd="0" presId="urn:microsoft.com/office/officeart/2005/8/layout/hList3"/>
    <dgm:cxn modelId="{070F78E1-88BA-47D5-95A1-C9EB438405AE}" type="presParOf" srcId="{19AEDD85-26DF-432C-A6A3-822C4F764212}" destId="{A3474408-4E79-4D2B-8891-D8FD370989BE}" srcOrd="0" destOrd="0" presId="urn:microsoft.com/office/officeart/2005/8/layout/hList3"/>
    <dgm:cxn modelId="{9927B4D5-473B-486E-A71F-B9337CDEC02A}" type="presParOf" srcId="{19AEDD85-26DF-432C-A6A3-822C4F764212}" destId="{4B3C492D-C984-41A4-B65D-C049733B4F3A}" srcOrd="1" destOrd="0" presId="urn:microsoft.com/office/officeart/2005/8/layout/hList3"/>
    <dgm:cxn modelId="{9865DC50-2193-4D8B-8D37-E9BE438C3CF6}" type="presParOf" srcId="{4B3C492D-C984-41A4-B65D-C049733B4F3A}" destId="{A97C7A95-B5EF-455F-9704-ABA18FCEC981}" srcOrd="0" destOrd="0" presId="urn:microsoft.com/office/officeart/2005/8/layout/hList3"/>
    <dgm:cxn modelId="{71480FBB-3C62-4F3E-AC5B-69527D467625}" type="presParOf" srcId="{4B3C492D-C984-41A4-B65D-C049733B4F3A}" destId="{0C2B419C-EBE5-460B-9FB7-6666D63A5F76}" srcOrd="1" destOrd="0" presId="urn:microsoft.com/office/officeart/2005/8/layout/hList3"/>
    <dgm:cxn modelId="{1D966BE3-9B8E-4D1E-9669-A51B21FD39EB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11. Dios nos creó para la comunión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“Relato de la creación”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</a:t>
          </a:r>
          <a:r>
            <a:rPr lang="es-CL" dirty="0" err="1" smtClean="0"/>
            <a:t>Gn</a:t>
          </a:r>
          <a:r>
            <a:rPr lang="es-CL" dirty="0" smtClean="0"/>
            <a:t> 2, 4b-8.18-23a)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Liturgia de la Eucaristía: Momento del ofertorio.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Y="-5957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CFFBAE8E-1040-4BBD-9327-F751228E58DA}" type="presOf" srcId="{2B5435AD-1AD2-4EB7-B42B-4A54E1FDF953}" destId="{A3474408-4E79-4D2B-8891-D8FD370989BE}" srcOrd="0" destOrd="0" presId="urn:microsoft.com/office/officeart/2005/8/layout/hList3"/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0B3CBFCB-8F9D-4D3D-9D22-7937EA4B61F7}" type="presOf" srcId="{C6567784-8EB4-4CAC-A9AE-0C04933BC5D8}" destId="{A97C7A95-B5EF-455F-9704-ABA18FCEC981}" srcOrd="0" destOrd="0" presId="urn:microsoft.com/office/officeart/2005/8/layout/hList3"/>
    <dgm:cxn modelId="{73606C97-B44A-432E-B1F5-7A5100F2C9EF}" type="presOf" srcId="{F1810FFD-7A40-4B20-848C-77A449DF55F3}" destId="{19AEDD85-26DF-432C-A6A3-822C4F764212}" srcOrd="0" destOrd="0" presId="urn:microsoft.com/office/officeart/2005/8/layout/hList3"/>
    <dgm:cxn modelId="{8F3D0478-9AA5-428A-80CF-4909B34E8C60}" type="presOf" srcId="{FBB3B80E-40F4-4095-A1FB-7A20EEF3ECBB}" destId="{8A69B133-B15C-4792-B10D-1AE6DBB2614D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85B9EF4D-3FBB-45F7-99CC-69ABF8709659}" type="presParOf" srcId="{19AEDD85-26DF-432C-A6A3-822C4F764212}" destId="{A3474408-4E79-4D2B-8891-D8FD370989BE}" srcOrd="0" destOrd="0" presId="urn:microsoft.com/office/officeart/2005/8/layout/hList3"/>
    <dgm:cxn modelId="{9D305482-F643-4772-ADF5-3CFED76F30C7}" type="presParOf" srcId="{19AEDD85-26DF-432C-A6A3-822C4F764212}" destId="{4B3C492D-C984-41A4-B65D-C049733B4F3A}" srcOrd="1" destOrd="0" presId="urn:microsoft.com/office/officeart/2005/8/layout/hList3"/>
    <dgm:cxn modelId="{CD95AF64-5FE3-40D1-B2B5-FF257102E917}" type="presParOf" srcId="{4B3C492D-C984-41A4-B65D-C049733B4F3A}" destId="{A97C7A95-B5EF-455F-9704-ABA18FCEC981}" srcOrd="0" destOrd="0" presId="urn:microsoft.com/office/officeart/2005/8/layout/hList3"/>
    <dgm:cxn modelId="{1C6EE7D1-BD12-4328-885A-3642E96E95C9}" type="presParOf" srcId="{4B3C492D-C984-41A4-B65D-C049733B4F3A}" destId="{8A69B133-B15C-4792-B10D-1AE6DBB2614D}" srcOrd="1" destOrd="0" presId="urn:microsoft.com/office/officeart/2005/8/layout/hList3"/>
    <dgm:cxn modelId="{1E69B2C0-43C6-42C3-9578-F2E45821BDAD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12. Dios nos libera de toda esclavitud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“La zarza ardiente”                    (Ex 3, 1-14)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Liturgia de la Palabra: La oración universal.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-1664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EDA9A7DD-44BC-47F5-A32F-CD29C8D9787F}" type="presOf" srcId="{9D62DFFB-F112-4BC0-BF4F-15CA9D57F1C5}" destId="{A97C7A95-B5EF-455F-9704-ABA18FCEC981}" srcOrd="0" destOrd="0" presId="urn:microsoft.com/office/officeart/2005/8/layout/hList3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0BECFA65-FF9F-4F0E-957D-CD3F98D3E49E}" type="presOf" srcId="{2B5435AD-1AD2-4EB7-B42B-4A54E1FDF953}" destId="{A3474408-4E79-4D2B-8891-D8FD370989BE}" srcOrd="0" destOrd="0" presId="urn:microsoft.com/office/officeart/2005/8/layout/hList3"/>
    <dgm:cxn modelId="{6C23E1AB-8F79-495D-9952-14345D9115CF}" type="presOf" srcId="{F1810FFD-7A40-4B20-848C-77A449DF55F3}" destId="{19AEDD85-26DF-432C-A6A3-822C4F764212}" srcOrd="0" destOrd="0" presId="urn:microsoft.com/office/officeart/2005/8/layout/hList3"/>
    <dgm:cxn modelId="{22126D44-B558-419D-81FE-DFE3492B7337}" type="presOf" srcId="{DA3885B0-F90C-4926-BC31-E0383490A74C}" destId="{B28C6A91-3635-4992-B836-6F52F3C616E1}" srcOrd="0" destOrd="0" presId="urn:microsoft.com/office/officeart/2005/8/layout/hList3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1A2DFEE4-2967-43F2-BEAB-78EEF9C9179E}" type="presParOf" srcId="{19AEDD85-26DF-432C-A6A3-822C4F764212}" destId="{A3474408-4E79-4D2B-8891-D8FD370989BE}" srcOrd="0" destOrd="0" presId="urn:microsoft.com/office/officeart/2005/8/layout/hList3"/>
    <dgm:cxn modelId="{AC16AA92-F5CA-43A3-B2ED-13A1A915C022}" type="presParOf" srcId="{19AEDD85-26DF-432C-A6A3-822C4F764212}" destId="{4B3C492D-C984-41A4-B65D-C049733B4F3A}" srcOrd="1" destOrd="0" presId="urn:microsoft.com/office/officeart/2005/8/layout/hList3"/>
    <dgm:cxn modelId="{50846060-FDA5-495E-BEDF-B13D15DFC480}" type="presParOf" srcId="{4B3C492D-C984-41A4-B65D-C049733B4F3A}" destId="{A97C7A95-B5EF-455F-9704-ABA18FCEC981}" srcOrd="0" destOrd="0" presId="urn:microsoft.com/office/officeart/2005/8/layout/hList3"/>
    <dgm:cxn modelId="{372F9418-E6A3-401D-B6EC-E37314F4CBB7}" type="presParOf" srcId="{4B3C492D-C984-41A4-B65D-C049733B4F3A}" destId="{B28C6A91-3635-4992-B836-6F52F3C616E1}" srcOrd="1" destOrd="0" presId="urn:microsoft.com/office/officeart/2005/8/layout/hList3"/>
    <dgm:cxn modelId="{847BE8F0-9323-4DCD-922D-89ACF94AEB7F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13. Dios nos invita a una alianza de amor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“La Nueva Alianza”                          (</a:t>
          </a:r>
          <a:r>
            <a:rPr lang="es-CL" dirty="0" err="1" smtClean="0"/>
            <a:t>Jr</a:t>
          </a:r>
          <a:r>
            <a:rPr lang="es-CL" dirty="0" smtClean="0"/>
            <a:t> 31, 31-34)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Liturgia de la Eucaristía: Las palabras de la Consagración.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1759" custLinFactNeighborY="15909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C210B295-4108-4C05-944C-9E9B3ACA4EDE}" type="presOf" srcId="{919F5EC4-9DA4-45F0-A46B-16683F780C44}" destId="{0C2B419C-EBE5-460B-9FB7-6666D63A5F76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555E8620-8329-4661-8A57-24158145120A}" type="presOf" srcId="{C6567784-8EB4-4CAC-A9AE-0C04933BC5D8}" destId="{A97C7A95-B5EF-455F-9704-ABA18FCEC981}" srcOrd="0" destOrd="0" presId="urn:microsoft.com/office/officeart/2005/8/layout/hList3"/>
    <dgm:cxn modelId="{7C66AED3-68B8-44C6-BE0C-0BE55DFF31CC}" type="presOf" srcId="{2B5435AD-1AD2-4EB7-B42B-4A54E1FDF953}" destId="{A3474408-4E79-4D2B-8891-D8FD370989BE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20E5BB4D-ADBD-43CA-BF08-69FB3F096D94}" type="presOf" srcId="{F1810FFD-7A40-4B20-848C-77A449DF55F3}" destId="{19AEDD85-26DF-432C-A6A3-822C4F764212}" srcOrd="0" destOrd="0" presId="urn:microsoft.com/office/officeart/2005/8/layout/hList3"/>
    <dgm:cxn modelId="{950DA51A-38F7-48FC-A1A9-375DB1B13653}" type="presParOf" srcId="{19AEDD85-26DF-432C-A6A3-822C4F764212}" destId="{A3474408-4E79-4D2B-8891-D8FD370989BE}" srcOrd="0" destOrd="0" presId="urn:microsoft.com/office/officeart/2005/8/layout/hList3"/>
    <dgm:cxn modelId="{DCBD4176-7F0C-4CB2-8454-0C35AB6F51AD}" type="presParOf" srcId="{19AEDD85-26DF-432C-A6A3-822C4F764212}" destId="{4B3C492D-C984-41A4-B65D-C049733B4F3A}" srcOrd="1" destOrd="0" presId="urn:microsoft.com/office/officeart/2005/8/layout/hList3"/>
    <dgm:cxn modelId="{ADDD7408-366F-4078-9D46-86A33440CEAC}" type="presParOf" srcId="{4B3C492D-C984-41A4-B65D-C049733B4F3A}" destId="{A97C7A95-B5EF-455F-9704-ABA18FCEC981}" srcOrd="0" destOrd="0" presId="urn:microsoft.com/office/officeart/2005/8/layout/hList3"/>
    <dgm:cxn modelId="{F2B0EDF2-F643-4983-B3C6-0420E9792F82}" type="presParOf" srcId="{4B3C492D-C984-41A4-B65D-C049733B4F3A}" destId="{0C2B419C-EBE5-460B-9FB7-6666D63A5F76}" srcOrd="1" destOrd="0" presId="urn:microsoft.com/office/officeart/2005/8/layout/hList3"/>
    <dgm:cxn modelId="{BC8E7D06-04AC-4DB0-B833-DBC0605F628B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14. La Palabra se hizo carne en María de Nazaret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“La anunciación”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(Lc 1, 26-38)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Liturgia de la Eucaristía: La Comunión y la manera de recibirla.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Y="800000" custLinFactNeighborX="-2435" custLinFactNeighborY="865881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0AB6C5B5-D45E-4CC6-BADC-2D03B246ECB7}" type="presOf" srcId="{C6567784-8EB4-4CAC-A9AE-0C04933BC5D8}" destId="{A97C7A95-B5EF-455F-9704-ABA18FCEC981}" srcOrd="0" destOrd="0" presId="urn:microsoft.com/office/officeart/2005/8/layout/hList3"/>
    <dgm:cxn modelId="{4D113C6E-2292-4FCA-A09E-B158B89D98F9}" type="presOf" srcId="{2B5435AD-1AD2-4EB7-B42B-4A54E1FDF953}" destId="{A3474408-4E79-4D2B-8891-D8FD370989BE}" srcOrd="0" destOrd="0" presId="urn:microsoft.com/office/officeart/2005/8/layout/hList3"/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6C3CE0C4-9B08-43A9-B5D9-AC3C6016E751}" type="presOf" srcId="{F1810FFD-7A40-4B20-848C-77A449DF55F3}" destId="{19AEDD85-26DF-432C-A6A3-822C4F764212}" srcOrd="0" destOrd="0" presId="urn:microsoft.com/office/officeart/2005/8/layout/hList3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0F7F3054-626C-403C-8347-DDCA29D478BE}" type="presOf" srcId="{FBB3B80E-40F4-4095-A1FB-7A20EEF3ECBB}" destId="{8A69B133-B15C-4792-B10D-1AE6DBB2614D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5F42B866-463B-46E8-95D3-43DB4E5FBAC3}" type="presParOf" srcId="{19AEDD85-26DF-432C-A6A3-822C4F764212}" destId="{A3474408-4E79-4D2B-8891-D8FD370989BE}" srcOrd="0" destOrd="0" presId="urn:microsoft.com/office/officeart/2005/8/layout/hList3"/>
    <dgm:cxn modelId="{95FD9632-5208-43E8-B985-5A03DF85EDC8}" type="presParOf" srcId="{19AEDD85-26DF-432C-A6A3-822C4F764212}" destId="{4B3C492D-C984-41A4-B65D-C049733B4F3A}" srcOrd="1" destOrd="0" presId="urn:microsoft.com/office/officeart/2005/8/layout/hList3"/>
    <dgm:cxn modelId="{A7437BCB-4BC7-4CF6-9B2A-C7ECFA97B5AA}" type="presParOf" srcId="{4B3C492D-C984-41A4-B65D-C049733B4F3A}" destId="{A97C7A95-B5EF-455F-9704-ABA18FCEC981}" srcOrd="0" destOrd="0" presId="urn:microsoft.com/office/officeart/2005/8/layout/hList3"/>
    <dgm:cxn modelId="{66D74A84-C003-494D-8C05-8A9098412936}" type="presParOf" srcId="{4B3C492D-C984-41A4-B65D-C049733B4F3A}" destId="{8A69B133-B15C-4792-B10D-1AE6DBB2614D}" srcOrd="1" destOrd="0" presId="urn:microsoft.com/office/officeart/2005/8/layout/hList3"/>
    <dgm:cxn modelId="{07A32BA5-0A38-484D-9E68-58F7D53C60FF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15. El nacimiento de Jesús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“El nacimiento de Jesús”                         (Lc 2, 1-19)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Liturgia de la Palabra: el canto del Gloria. Liturgia de la Eucaristía: Aclamación del Santo.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EEFBE4CE-1CB8-4837-A865-FF7184C6C9B5}" type="presOf" srcId="{F1810FFD-7A40-4B20-848C-77A449DF55F3}" destId="{19AEDD85-26DF-432C-A6A3-822C4F764212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430E96B6-0857-4706-9747-0FDE11A2E1A3}" type="presOf" srcId="{2B5435AD-1AD2-4EB7-B42B-4A54E1FDF953}" destId="{A3474408-4E79-4D2B-8891-D8FD370989BE}" srcOrd="0" destOrd="0" presId="urn:microsoft.com/office/officeart/2005/8/layout/hList3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7B1B0D55-2716-476C-B1D3-7E6830571EBD}" type="presOf" srcId="{9D62DFFB-F112-4BC0-BF4F-15CA9D57F1C5}" destId="{A97C7A95-B5EF-455F-9704-ABA18FCEC981}" srcOrd="0" destOrd="0" presId="urn:microsoft.com/office/officeart/2005/8/layout/hList3"/>
    <dgm:cxn modelId="{65DB28F4-D7D3-4B47-94EA-6F647383D2A0}" type="presOf" srcId="{DA3885B0-F90C-4926-BC31-E0383490A74C}" destId="{B28C6A91-3635-4992-B836-6F52F3C616E1}" srcOrd="0" destOrd="0" presId="urn:microsoft.com/office/officeart/2005/8/layout/hList3"/>
    <dgm:cxn modelId="{08FBDA49-E7F8-4D05-B0B7-50860373DAAE}" type="presParOf" srcId="{19AEDD85-26DF-432C-A6A3-822C4F764212}" destId="{A3474408-4E79-4D2B-8891-D8FD370989BE}" srcOrd="0" destOrd="0" presId="urn:microsoft.com/office/officeart/2005/8/layout/hList3"/>
    <dgm:cxn modelId="{4F9FD821-2988-41EE-ABC3-4AE29FF6F13E}" type="presParOf" srcId="{19AEDD85-26DF-432C-A6A3-822C4F764212}" destId="{4B3C492D-C984-41A4-B65D-C049733B4F3A}" srcOrd="1" destOrd="0" presId="urn:microsoft.com/office/officeart/2005/8/layout/hList3"/>
    <dgm:cxn modelId="{A180C5E3-823D-42FD-B104-9879C505F93B}" type="presParOf" srcId="{4B3C492D-C984-41A4-B65D-C049733B4F3A}" destId="{A97C7A95-B5EF-455F-9704-ABA18FCEC981}" srcOrd="0" destOrd="0" presId="urn:microsoft.com/office/officeart/2005/8/layout/hList3"/>
    <dgm:cxn modelId="{DC9E7580-F9F3-4962-AD77-3CBCD5C816AA}" type="presParOf" srcId="{4B3C492D-C984-41A4-B65D-C049733B4F3A}" destId="{B28C6A91-3635-4992-B836-6F52F3C616E1}" srcOrd="1" destOrd="0" presId="urn:microsoft.com/office/officeart/2005/8/layout/hList3"/>
    <dgm:cxn modelId="{DF7E8F13-DB78-4606-B612-F302313F5DAE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16. El bautismo de Jesús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“El bautismo de Jesús”                          (Mc 1, 9-11)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Liturgia de la Eucaristía: El Padre Nuestro.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21726" custLinFactNeighborY="10886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BE8F70EB-0B6E-494F-89C7-34BC4D241C48}" type="presOf" srcId="{F1810FFD-7A40-4B20-848C-77A449DF55F3}" destId="{19AEDD85-26DF-432C-A6A3-822C4F764212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272A6019-E615-4F1E-B6BC-044949D8ABCC}" type="presOf" srcId="{2B5435AD-1AD2-4EB7-B42B-4A54E1FDF953}" destId="{A3474408-4E79-4D2B-8891-D8FD370989BE}" srcOrd="0" destOrd="0" presId="urn:microsoft.com/office/officeart/2005/8/layout/hList3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5E418A2A-5CDD-46DE-B72E-250E28192C1F}" type="presOf" srcId="{C6567784-8EB4-4CAC-A9AE-0C04933BC5D8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A1C4FA37-9A71-43DE-A687-BFBE92A46087}" type="presOf" srcId="{919F5EC4-9DA4-45F0-A46B-16683F780C44}" destId="{0C2B419C-EBE5-460B-9FB7-6666D63A5F76}" srcOrd="0" destOrd="0" presId="urn:microsoft.com/office/officeart/2005/8/layout/hList3"/>
    <dgm:cxn modelId="{BF5C7CD4-B234-42CC-B745-FFBB9ED6F652}" type="presParOf" srcId="{19AEDD85-26DF-432C-A6A3-822C4F764212}" destId="{A3474408-4E79-4D2B-8891-D8FD370989BE}" srcOrd="0" destOrd="0" presId="urn:microsoft.com/office/officeart/2005/8/layout/hList3"/>
    <dgm:cxn modelId="{C4F2F5A0-44A3-4EA1-A5AF-8A5909E9D033}" type="presParOf" srcId="{19AEDD85-26DF-432C-A6A3-822C4F764212}" destId="{4B3C492D-C984-41A4-B65D-C049733B4F3A}" srcOrd="1" destOrd="0" presId="urn:microsoft.com/office/officeart/2005/8/layout/hList3"/>
    <dgm:cxn modelId="{99940E1C-2908-47FD-93DA-D58E4BDBDE3A}" type="presParOf" srcId="{4B3C492D-C984-41A4-B65D-C049733B4F3A}" destId="{A97C7A95-B5EF-455F-9704-ABA18FCEC981}" srcOrd="0" destOrd="0" presId="urn:microsoft.com/office/officeart/2005/8/layout/hList3"/>
    <dgm:cxn modelId="{2725CF76-99BC-469F-AC49-25FA751943BB}" type="presParOf" srcId="{4B3C492D-C984-41A4-B65D-C049733B4F3A}" destId="{0C2B419C-EBE5-460B-9FB7-6666D63A5F76}" srcOrd="1" destOrd="0" presId="urn:microsoft.com/office/officeart/2005/8/layout/hList3"/>
    <dgm:cxn modelId="{63641EEB-0AB1-4443-B6D0-278FA9EB61FA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17. Jesús nos enseña palabras de vida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“La casa sobre arena y roca”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(Mt 7, 24-27)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Liturgia de la Palabra: El santo Evangelio y como persignarse.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B13FE216-D2C6-434A-AC27-6FE440A40291}" type="presOf" srcId="{C6567784-8EB4-4CAC-A9AE-0C04933BC5D8}" destId="{A97C7A95-B5EF-455F-9704-ABA18FCEC981}" srcOrd="0" destOrd="0" presId="urn:microsoft.com/office/officeart/2005/8/layout/hList3"/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4F6C0BFD-B334-4F18-8D15-B8A4A6BC041C}" type="presOf" srcId="{FBB3B80E-40F4-4095-A1FB-7A20EEF3ECBB}" destId="{8A69B133-B15C-4792-B10D-1AE6DBB2614D}" srcOrd="0" destOrd="0" presId="urn:microsoft.com/office/officeart/2005/8/layout/hList3"/>
    <dgm:cxn modelId="{B268A0C2-722B-41DE-8029-C226C0387BEC}" type="presOf" srcId="{2B5435AD-1AD2-4EB7-B42B-4A54E1FDF953}" destId="{A3474408-4E79-4D2B-8891-D8FD370989BE}" srcOrd="0" destOrd="0" presId="urn:microsoft.com/office/officeart/2005/8/layout/hList3"/>
    <dgm:cxn modelId="{0980E2E9-B164-4A78-A662-D30AB03C2DD0}" type="presOf" srcId="{F1810FFD-7A40-4B20-848C-77A449DF55F3}" destId="{19AEDD85-26DF-432C-A6A3-822C4F764212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9346F5BF-98C5-487C-ACC5-FA89CC1AF0D4}" type="presParOf" srcId="{19AEDD85-26DF-432C-A6A3-822C4F764212}" destId="{A3474408-4E79-4D2B-8891-D8FD370989BE}" srcOrd="0" destOrd="0" presId="urn:microsoft.com/office/officeart/2005/8/layout/hList3"/>
    <dgm:cxn modelId="{48E23085-9603-433D-9396-939683FEF3F3}" type="presParOf" srcId="{19AEDD85-26DF-432C-A6A3-822C4F764212}" destId="{4B3C492D-C984-41A4-B65D-C049733B4F3A}" srcOrd="1" destOrd="0" presId="urn:microsoft.com/office/officeart/2005/8/layout/hList3"/>
    <dgm:cxn modelId="{659C09BC-B530-4411-8964-B6FEEB0FF5F7}" type="presParOf" srcId="{4B3C492D-C984-41A4-B65D-C049733B4F3A}" destId="{A97C7A95-B5EF-455F-9704-ABA18FCEC981}" srcOrd="0" destOrd="0" presId="urn:microsoft.com/office/officeart/2005/8/layout/hList3"/>
    <dgm:cxn modelId="{2D74F319-475F-42F6-A236-2C6EC57FAF69}" type="presParOf" srcId="{4B3C492D-C984-41A4-B65D-C049733B4F3A}" destId="{8A69B133-B15C-4792-B10D-1AE6DBB2614D}" srcOrd="1" destOrd="0" presId="urn:microsoft.com/office/officeart/2005/8/layout/hList3"/>
    <dgm:cxn modelId="{E9EC8434-33DC-4C1C-944E-2F295BFD0AC1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1BBD3-29B2-4723-B3BB-AA212868C59C}" type="doc">
      <dgm:prSet loTypeId="urn:microsoft.com/office/officeart/2005/8/layout/hList1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795DF92-D092-4EFE-B828-FFBAB9B34C40}">
      <dgm:prSet/>
      <dgm:spPr/>
      <dgm:t>
        <a:bodyPr/>
        <a:lstStyle/>
        <a:p>
          <a:pPr rtl="0"/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Libros del Antiguo Testamento: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5D6ACD-884B-4446-B10D-A87F32BBC30B}" type="parTrans" cxnId="{38AA083F-497A-476A-8F4B-7B7D52EC32F7}">
      <dgm:prSet/>
      <dgm:spPr/>
      <dgm:t>
        <a:bodyPr/>
        <a:lstStyle/>
        <a:p>
          <a:endParaRPr lang="es-CL"/>
        </a:p>
      </dgm:t>
    </dgm:pt>
    <dgm:pt modelId="{F7D91F5D-365D-4527-81D4-0FC55257CE3B}" type="sibTrans" cxnId="{38AA083F-497A-476A-8F4B-7B7D52EC32F7}">
      <dgm:prSet/>
      <dgm:spPr/>
      <dgm:t>
        <a:bodyPr/>
        <a:lstStyle/>
        <a:p>
          <a:endParaRPr lang="es-CL"/>
        </a:p>
      </dgm:t>
    </dgm:pt>
    <dgm:pt modelId="{3066E63B-D3B8-42C9-9969-82DAA077E3E6}">
      <dgm:prSet/>
      <dgm:spPr/>
      <dgm:t>
        <a:bodyPr/>
        <a:lstStyle/>
        <a:p>
          <a:pPr rtl="0"/>
          <a:r>
            <a:rPr lang="es-CL" dirty="0" smtClean="0">
              <a:latin typeface="Calibri" panose="020F0502020204030204" pitchFamily="34" charset="0"/>
              <a:cs typeface="Calibri" panose="020F0502020204030204" pitchFamily="34" charset="0"/>
            </a:rPr>
            <a:t>Génesis</a:t>
          </a:r>
          <a:endParaRPr lang="es-C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6834C9-7D5D-4762-8598-19B0E860D9BF}" type="parTrans" cxnId="{B3932CB8-CBC8-48B4-8ECE-6019693C749F}">
      <dgm:prSet/>
      <dgm:spPr/>
      <dgm:t>
        <a:bodyPr/>
        <a:lstStyle/>
        <a:p>
          <a:endParaRPr lang="es-CL"/>
        </a:p>
      </dgm:t>
    </dgm:pt>
    <dgm:pt modelId="{AB625913-9AE0-424E-9392-3E12ACF70BE5}" type="sibTrans" cxnId="{B3932CB8-CBC8-48B4-8ECE-6019693C749F}">
      <dgm:prSet/>
      <dgm:spPr/>
      <dgm:t>
        <a:bodyPr/>
        <a:lstStyle/>
        <a:p>
          <a:endParaRPr lang="es-CL"/>
        </a:p>
      </dgm:t>
    </dgm:pt>
    <dgm:pt modelId="{EADCD6DE-A60A-4B13-8855-3A242B6C52AC}">
      <dgm:prSet/>
      <dgm:spPr/>
      <dgm:t>
        <a:bodyPr/>
        <a:lstStyle/>
        <a:p>
          <a:pPr rtl="0"/>
          <a:r>
            <a:rPr lang="es-CL" dirty="0" smtClean="0">
              <a:latin typeface="Calibri" panose="020F0502020204030204" pitchFamily="34" charset="0"/>
              <a:cs typeface="Calibri" panose="020F0502020204030204" pitchFamily="34" charset="0"/>
            </a:rPr>
            <a:t>Éxodo</a:t>
          </a:r>
          <a:endParaRPr lang="es-C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7ADD83-4A74-461A-A91B-150879E6785F}" type="parTrans" cxnId="{1A046C09-6D21-425B-B6FF-4397F4981145}">
      <dgm:prSet/>
      <dgm:spPr/>
      <dgm:t>
        <a:bodyPr/>
        <a:lstStyle/>
        <a:p>
          <a:endParaRPr lang="es-CL"/>
        </a:p>
      </dgm:t>
    </dgm:pt>
    <dgm:pt modelId="{90605104-3570-432A-95F5-DA4EAF70D384}" type="sibTrans" cxnId="{1A046C09-6D21-425B-B6FF-4397F4981145}">
      <dgm:prSet/>
      <dgm:spPr/>
      <dgm:t>
        <a:bodyPr/>
        <a:lstStyle/>
        <a:p>
          <a:endParaRPr lang="es-CL"/>
        </a:p>
      </dgm:t>
    </dgm:pt>
    <dgm:pt modelId="{1E4CBC78-FEDB-4368-B001-6FEE6A470584}">
      <dgm:prSet/>
      <dgm:spPr/>
      <dgm:t>
        <a:bodyPr/>
        <a:lstStyle/>
        <a:p>
          <a:pPr rtl="0"/>
          <a:r>
            <a:rPr lang="es-CL" dirty="0" smtClean="0">
              <a:latin typeface="Calibri" panose="020F0502020204030204" pitchFamily="34" charset="0"/>
              <a:cs typeface="Calibri" panose="020F0502020204030204" pitchFamily="34" charset="0"/>
            </a:rPr>
            <a:t>Jeremías</a:t>
          </a:r>
          <a:endParaRPr lang="es-C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485B34-2317-4472-8175-2C314C1D320D}" type="parTrans" cxnId="{64D1AC14-847A-4671-BE39-9E4A42606B06}">
      <dgm:prSet/>
      <dgm:spPr/>
      <dgm:t>
        <a:bodyPr/>
        <a:lstStyle/>
        <a:p>
          <a:endParaRPr lang="es-CL"/>
        </a:p>
      </dgm:t>
    </dgm:pt>
    <dgm:pt modelId="{17978800-87A5-4C05-A266-4922F7F05C17}" type="sibTrans" cxnId="{64D1AC14-847A-4671-BE39-9E4A42606B06}">
      <dgm:prSet/>
      <dgm:spPr/>
      <dgm:t>
        <a:bodyPr/>
        <a:lstStyle/>
        <a:p>
          <a:endParaRPr lang="es-CL"/>
        </a:p>
      </dgm:t>
    </dgm:pt>
    <dgm:pt modelId="{04317D0D-ADFA-48D9-A7A9-554C3F3BDA24}">
      <dgm:prSet/>
      <dgm:spPr/>
      <dgm:t>
        <a:bodyPr/>
        <a:lstStyle/>
        <a:p>
          <a:pPr rtl="0"/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Libros del Nuevo Testamento: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63A67B-CAB0-4F4D-85FF-581F8F0E18DA}" type="parTrans" cxnId="{D89F9E01-5285-4EE5-8783-48C84C118867}">
      <dgm:prSet/>
      <dgm:spPr/>
      <dgm:t>
        <a:bodyPr/>
        <a:lstStyle/>
        <a:p>
          <a:endParaRPr lang="es-CL"/>
        </a:p>
      </dgm:t>
    </dgm:pt>
    <dgm:pt modelId="{89BFCE3F-2E85-4706-9393-049C6043FA2A}" type="sibTrans" cxnId="{D89F9E01-5285-4EE5-8783-48C84C118867}">
      <dgm:prSet/>
      <dgm:spPr/>
      <dgm:t>
        <a:bodyPr/>
        <a:lstStyle/>
        <a:p>
          <a:endParaRPr lang="es-CL"/>
        </a:p>
      </dgm:t>
    </dgm:pt>
    <dgm:pt modelId="{E0534FA5-1529-421A-926B-265A888C2E30}">
      <dgm:prSet custT="1"/>
      <dgm:spPr/>
      <dgm:t>
        <a:bodyPr/>
        <a:lstStyle/>
        <a:p>
          <a:pPr rtl="0"/>
          <a:r>
            <a:rPr lang="es-CL" sz="2000" dirty="0" smtClean="0">
              <a:latin typeface="Calibri" panose="020F0502020204030204" pitchFamily="34" charset="0"/>
              <a:cs typeface="Calibri" panose="020F0502020204030204" pitchFamily="34" charset="0"/>
            </a:rPr>
            <a:t>Mateo</a:t>
          </a:r>
          <a:endParaRPr lang="es-C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548326-E540-491F-A28B-E71A332071D3}" type="parTrans" cxnId="{3970732D-A345-48ED-AA1A-F327B24BEC5E}">
      <dgm:prSet/>
      <dgm:spPr/>
      <dgm:t>
        <a:bodyPr/>
        <a:lstStyle/>
        <a:p>
          <a:endParaRPr lang="es-CL"/>
        </a:p>
      </dgm:t>
    </dgm:pt>
    <dgm:pt modelId="{390E0AF9-F615-438E-B643-8D56FB6E6CE2}" type="sibTrans" cxnId="{3970732D-A345-48ED-AA1A-F327B24BEC5E}">
      <dgm:prSet/>
      <dgm:spPr/>
      <dgm:t>
        <a:bodyPr/>
        <a:lstStyle/>
        <a:p>
          <a:endParaRPr lang="es-CL"/>
        </a:p>
      </dgm:t>
    </dgm:pt>
    <dgm:pt modelId="{F48A961E-03B3-4F3D-B9C3-42DC7A389A3B}">
      <dgm:prSet custT="1"/>
      <dgm:spPr/>
      <dgm:t>
        <a:bodyPr/>
        <a:lstStyle/>
        <a:p>
          <a:pPr rtl="0"/>
          <a:r>
            <a:rPr lang="es-CL" sz="2000" smtClean="0">
              <a:latin typeface="Calibri" panose="020F0502020204030204" pitchFamily="34" charset="0"/>
              <a:cs typeface="Calibri" panose="020F0502020204030204" pitchFamily="34" charset="0"/>
            </a:rPr>
            <a:t>Marcos</a:t>
          </a:r>
          <a:endParaRPr lang="es-C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C76A39-2D8F-4181-BA9D-9FCFE2EE54D0}" type="parTrans" cxnId="{8AA16644-FA90-4F0C-90DF-78797BA91057}">
      <dgm:prSet/>
      <dgm:spPr/>
      <dgm:t>
        <a:bodyPr/>
        <a:lstStyle/>
        <a:p>
          <a:endParaRPr lang="es-CL"/>
        </a:p>
      </dgm:t>
    </dgm:pt>
    <dgm:pt modelId="{BA47279E-BFA9-4127-93E7-7A878C87047A}" type="sibTrans" cxnId="{8AA16644-FA90-4F0C-90DF-78797BA91057}">
      <dgm:prSet/>
      <dgm:spPr/>
      <dgm:t>
        <a:bodyPr/>
        <a:lstStyle/>
        <a:p>
          <a:endParaRPr lang="es-CL"/>
        </a:p>
      </dgm:t>
    </dgm:pt>
    <dgm:pt modelId="{23F83499-7ECA-48B2-9868-57D058572647}">
      <dgm:prSet custT="1"/>
      <dgm:spPr/>
      <dgm:t>
        <a:bodyPr/>
        <a:lstStyle/>
        <a:p>
          <a:pPr rtl="0"/>
          <a:r>
            <a:rPr lang="es-CL" sz="2000" smtClean="0">
              <a:latin typeface="Calibri" panose="020F0502020204030204" pitchFamily="34" charset="0"/>
              <a:cs typeface="Calibri" panose="020F0502020204030204" pitchFamily="34" charset="0"/>
            </a:rPr>
            <a:t>Lucas</a:t>
          </a:r>
          <a:endParaRPr lang="es-C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AC353F-1D6C-4B79-819F-B27233AEB092}" type="parTrans" cxnId="{2338C3AE-4D08-480B-ABA8-B4E2AB1B4213}">
      <dgm:prSet/>
      <dgm:spPr/>
      <dgm:t>
        <a:bodyPr/>
        <a:lstStyle/>
        <a:p>
          <a:endParaRPr lang="es-CL"/>
        </a:p>
      </dgm:t>
    </dgm:pt>
    <dgm:pt modelId="{C29FFA6B-4AD3-453A-A47E-689B76025820}" type="sibTrans" cxnId="{2338C3AE-4D08-480B-ABA8-B4E2AB1B4213}">
      <dgm:prSet/>
      <dgm:spPr/>
      <dgm:t>
        <a:bodyPr/>
        <a:lstStyle/>
        <a:p>
          <a:endParaRPr lang="es-CL"/>
        </a:p>
      </dgm:t>
    </dgm:pt>
    <dgm:pt modelId="{86C000CC-FF70-44C0-B1B6-FFA06733F0CE}">
      <dgm:prSet custT="1"/>
      <dgm:spPr/>
      <dgm:t>
        <a:bodyPr/>
        <a:lstStyle/>
        <a:p>
          <a:pPr rtl="0"/>
          <a:r>
            <a:rPr lang="es-CL" sz="2000" dirty="0" smtClean="0">
              <a:latin typeface="Calibri" panose="020F0502020204030204" pitchFamily="34" charset="0"/>
              <a:cs typeface="Calibri" panose="020F0502020204030204" pitchFamily="34" charset="0"/>
            </a:rPr>
            <a:t>Juan</a:t>
          </a:r>
          <a:endParaRPr lang="es-C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A51B2D-F4B2-40BC-AD63-0F028721E40C}" type="parTrans" cxnId="{AEBF87AA-6E99-4E1B-935B-CE4EB15103B0}">
      <dgm:prSet/>
      <dgm:spPr/>
      <dgm:t>
        <a:bodyPr/>
        <a:lstStyle/>
        <a:p>
          <a:endParaRPr lang="es-CL"/>
        </a:p>
      </dgm:t>
    </dgm:pt>
    <dgm:pt modelId="{3C66EFE5-B2EC-4AD5-A82F-B408303AA196}" type="sibTrans" cxnId="{AEBF87AA-6E99-4E1B-935B-CE4EB15103B0}">
      <dgm:prSet/>
      <dgm:spPr/>
      <dgm:t>
        <a:bodyPr/>
        <a:lstStyle/>
        <a:p>
          <a:endParaRPr lang="es-CL"/>
        </a:p>
      </dgm:t>
    </dgm:pt>
    <dgm:pt modelId="{74B6810F-52DF-4939-A07C-0DC1BFDDF6F8}">
      <dgm:prSet custT="1"/>
      <dgm:spPr/>
      <dgm:t>
        <a:bodyPr/>
        <a:lstStyle/>
        <a:p>
          <a:pPr rtl="0"/>
          <a:r>
            <a:rPr lang="es-CL" sz="2000" smtClean="0">
              <a:latin typeface="Calibri" panose="020F0502020204030204" pitchFamily="34" charset="0"/>
              <a:cs typeface="Calibri" panose="020F0502020204030204" pitchFamily="34" charset="0"/>
            </a:rPr>
            <a:t>Hechos de los Apóstoles</a:t>
          </a:r>
          <a:endParaRPr lang="es-C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561AC3-B44C-437D-8A99-AF4095372218}" type="parTrans" cxnId="{42631FCF-7290-4F08-8778-0E593EC269A7}">
      <dgm:prSet/>
      <dgm:spPr/>
      <dgm:t>
        <a:bodyPr/>
        <a:lstStyle/>
        <a:p>
          <a:endParaRPr lang="es-CL"/>
        </a:p>
      </dgm:t>
    </dgm:pt>
    <dgm:pt modelId="{DDA3F33D-EAD5-496B-A7C8-5CA66742D89F}" type="sibTrans" cxnId="{42631FCF-7290-4F08-8778-0E593EC269A7}">
      <dgm:prSet/>
      <dgm:spPr/>
      <dgm:t>
        <a:bodyPr/>
        <a:lstStyle/>
        <a:p>
          <a:endParaRPr lang="es-CL"/>
        </a:p>
      </dgm:t>
    </dgm:pt>
    <dgm:pt modelId="{63CC109D-D7AE-4748-A009-21BD3CEC4B07}">
      <dgm:prSet custT="1"/>
      <dgm:spPr/>
      <dgm:t>
        <a:bodyPr/>
        <a:lstStyle/>
        <a:p>
          <a:pPr rtl="0"/>
          <a:r>
            <a:rPr lang="es-CL" sz="2000" dirty="0" smtClean="0">
              <a:latin typeface="Calibri" panose="020F0502020204030204" pitchFamily="34" charset="0"/>
              <a:cs typeface="Calibri" panose="020F0502020204030204" pitchFamily="34" charset="0"/>
            </a:rPr>
            <a:t>Carta a los Romanos</a:t>
          </a:r>
          <a:endParaRPr lang="es-C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DE18AF-AA79-4436-AFDA-2F57C173D6DF}" type="parTrans" cxnId="{FE1F3C9F-B575-4336-AB42-803225F7E985}">
      <dgm:prSet/>
      <dgm:spPr/>
      <dgm:t>
        <a:bodyPr/>
        <a:lstStyle/>
        <a:p>
          <a:endParaRPr lang="es-CL"/>
        </a:p>
      </dgm:t>
    </dgm:pt>
    <dgm:pt modelId="{4BA105BE-3C87-47D2-B5FB-527703695C20}" type="sibTrans" cxnId="{FE1F3C9F-B575-4336-AB42-803225F7E985}">
      <dgm:prSet/>
      <dgm:spPr/>
      <dgm:t>
        <a:bodyPr/>
        <a:lstStyle/>
        <a:p>
          <a:endParaRPr lang="es-CL"/>
        </a:p>
      </dgm:t>
    </dgm:pt>
    <dgm:pt modelId="{5F2DF921-0381-7E48-900F-8DDDC36FC295}">
      <dgm:prSet custT="1"/>
      <dgm:spPr/>
      <dgm:t>
        <a:bodyPr/>
        <a:lstStyle/>
        <a:p>
          <a:pPr rtl="0"/>
          <a:r>
            <a:rPr lang="es-CL" sz="2000" dirty="0" smtClean="0">
              <a:latin typeface="Calibri" panose="020F0502020204030204" pitchFamily="34" charset="0"/>
              <a:cs typeface="Calibri" panose="020F0502020204030204" pitchFamily="34" charset="0"/>
            </a:rPr>
            <a:t>1 Corintios</a:t>
          </a:r>
          <a:endParaRPr lang="es-C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827892-73B3-EF42-9E89-1A8DBED9AFC0}" type="parTrans" cxnId="{3BBBFEB2-A7A0-D948-8BBB-F5196A7FD5BC}">
      <dgm:prSet/>
      <dgm:spPr/>
      <dgm:t>
        <a:bodyPr/>
        <a:lstStyle/>
        <a:p>
          <a:endParaRPr lang="es-ES_tradnl"/>
        </a:p>
      </dgm:t>
    </dgm:pt>
    <dgm:pt modelId="{FD633BA1-143D-654B-A55C-B7DADEBB1C24}" type="sibTrans" cxnId="{3BBBFEB2-A7A0-D948-8BBB-F5196A7FD5BC}">
      <dgm:prSet/>
      <dgm:spPr/>
      <dgm:t>
        <a:bodyPr/>
        <a:lstStyle/>
        <a:p>
          <a:endParaRPr lang="es-ES_tradnl"/>
        </a:p>
      </dgm:t>
    </dgm:pt>
    <dgm:pt modelId="{B2C0630B-9CBB-FA46-9CAC-2B4CEB8EF821}">
      <dgm:prSet custT="1"/>
      <dgm:spPr/>
      <dgm:t>
        <a:bodyPr/>
        <a:lstStyle/>
        <a:p>
          <a:pPr rtl="0"/>
          <a:r>
            <a:rPr lang="es-CL" sz="2000" dirty="0" smtClean="0">
              <a:latin typeface="Calibri" panose="020F0502020204030204" pitchFamily="34" charset="0"/>
              <a:cs typeface="Calibri" panose="020F0502020204030204" pitchFamily="34" charset="0"/>
            </a:rPr>
            <a:t>Efesios</a:t>
          </a:r>
          <a:endParaRPr lang="es-C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E35605-751F-074E-AE47-FBCCF92EFAB3}" type="parTrans" cxnId="{463987DE-BBCA-F542-A078-4D64EB639140}">
      <dgm:prSet/>
      <dgm:spPr/>
      <dgm:t>
        <a:bodyPr/>
        <a:lstStyle/>
        <a:p>
          <a:endParaRPr lang="es-ES_tradnl"/>
        </a:p>
      </dgm:t>
    </dgm:pt>
    <dgm:pt modelId="{54DBE964-2596-414C-A25B-4AC2958E9377}" type="sibTrans" cxnId="{463987DE-BBCA-F542-A078-4D64EB639140}">
      <dgm:prSet/>
      <dgm:spPr/>
      <dgm:t>
        <a:bodyPr/>
        <a:lstStyle/>
        <a:p>
          <a:endParaRPr lang="es-ES_tradnl"/>
        </a:p>
      </dgm:t>
    </dgm:pt>
    <dgm:pt modelId="{A6A289A5-7C57-8244-9EA7-4ADE1F43AB93}">
      <dgm:prSet custT="1"/>
      <dgm:spPr/>
      <dgm:t>
        <a:bodyPr/>
        <a:lstStyle/>
        <a:p>
          <a:pPr rtl="0"/>
          <a:r>
            <a:rPr lang="es-CL" sz="2000" dirty="0" smtClean="0">
              <a:latin typeface="Calibri" panose="020F0502020204030204" pitchFamily="34" charset="0"/>
              <a:cs typeface="Calibri" panose="020F0502020204030204" pitchFamily="34" charset="0"/>
            </a:rPr>
            <a:t>Apocalipsis</a:t>
          </a:r>
          <a:endParaRPr lang="es-CL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982FD8-94D0-0647-B697-AED08E8F956E}" type="parTrans" cxnId="{80E51FBF-6042-854C-A60C-A8CDFBC9E973}">
      <dgm:prSet/>
      <dgm:spPr/>
      <dgm:t>
        <a:bodyPr/>
        <a:lstStyle/>
        <a:p>
          <a:endParaRPr lang="es-ES_tradnl"/>
        </a:p>
      </dgm:t>
    </dgm:pt>
    <dgm:pt modelId="{BDAEF5E6-AC0B-7545-A152-5BA767F0BACD}" type="sibTrans" cxnId="{80E51FBF-6042-854C-A60C-A8CDFBC9E973}">
      <dgm:prSet/>
      <dgm:spPr/>
      <dgm:t>
        <a:bodyPr/>
        <a:lstStyle/>
        <a:p>
          <a:endParaRPr lang="es-ES_tradnl"/>
        </a:p>
      </dgm:t>
    </dgm:pt>
    <dgm:pt modelId="{B5C66D30-8BC0-4FC1-ACB2-752966870754}" type="pres">
      <dgm:prSet presAssocID="{C311BBD3-29B2-4723-B3BB-AA212868C5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5A2E3BA-C103-42AF-BDDB-1F474B703D8B}" type="pres">
      <dgm:prSet presAssocID="{B795DF92-D092-4EFE-B828-FFBAB9B34C40}" presName="composite" presStyleCnt="0"/>
      <dgm:spPr/>
      <dgm:t>
        <a:bodyPr/>
        <a:lstStyle/>
        <a:p>
          <a:endParaRPr lang="es-CL"/>
        </a:p>
      </dgm:t>
    </dgm:pt>
    <dgm:pt modelId="{10AAD6CB-0BA3-413D-AC8F-B4818FAA5BC2}" type="pres">
      <dgm:prSet presAssocID="{B795DF92-D092-4EFE-B828-FFBAB9B34C4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C6A96E-50DE-477B-A41E-41D1D59B9CF0}" type="pres">
      <dgm:prSet presAssocID="{B795DF92-D092-4EFE-B828-FFBAB9B34C4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3C6F13-1386-48A7-B8EE-1C1246DEAD32}" type="pres">
      <dgm:prSet presAssocID="{F7D91F5D-365D-4527-81D4-0FC55257CE3B}" presName="space" presStyleCnt="0"/>
      <dgm:spPr/>
      <dgm:t>
        <a:bodyPr/>
        <a:lstStyle/>
        <a:p>
          <a:endParaRPr lang="es-CL"/>
        </a:p>
      </dgm:t>
    </dgm:pt>
    <dgm:pt modelId="{06BA8013-DEE7-49BC-BD21-19714BDEB634}" type="pres">
      <dgm:prSet presAssocID="{04317D0D-ADFA-48D9-A7A9-554C3F3BDA24}" presName="composite" presStyleCnt="0"/>
      <dgm:spPr/>
      <dgm:t>
        <a:bodyPr/>
        <a:lstStyle/>
        <a:p>
          <a:endParaRPr lang="es-CL"/>
        </a:p>
      </dgm:t>
    </dgm:pt>
    <dgm:pt modelId="{541BF76D-CD70-4CC7-9E42-D2771751FE5C}" type="pres">
      <dgm:prSet presAssocID="{04317D0D-ADFA-48D9-A7A9-554C3F3BDA2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DE405B-7D92-484C-938E-CF25A6143399}" type="pres">
      <dgm:prSet presAssocID="{04317D0D-ADFA-48D9-A7A9-554C3F3BDA2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AEDF22A-52CF-407D-BA98-A3B0ED81B3CA}" type="presOf" srcId="{04317D0D-ADFA-48D9-A7A9-554C3F3BDA24}" destId="{541BF76D-CD70-4CC7-9E42-D2771751FE5C}" srcOrd="0" destOrd="0" presId="urn:microsoft.com/office/officeart/2005/8/layout/hList1"/>
    <dgm:cxn modelId="{8E2A497E-81C9-4472-BC15-017B5868E531}" type="presOf" srcId="{86C000CC-FF70-44C0-B1B6-FFA06733F0CE}" destId="{B3DE405B-7D92-484C-938E-CF25A6143399}" srcOrd="0" destOrd="3" presId="urn:microsoft.com/office/officeart/2005/8/layout/hList1"/>
    <dgm:cxn modelId="{AEBF87AA-6E99-4E1B-935B-CE4EB15103B0}" srcId="{04317D0D-ADFA-48D9-A7A9-554C3F3BDA24}" destId="{86C000CC-FF70-44C0-B1B6-FFA06733F0CE}" srcOrd="3" destOrd="0" parTransId="{93A51B2D-F4B2-40BC-AD63-0F028721E40C}" sibTransId="{3C66EFE5-B2EC-4AD5-A82F-B408303AA196}"/>
    <dgm:cxn modelId="{987F248A-1244-49AA-B69F-EDBF579324F5}" type="presOf" srcId="{23F83499-7ECA-48B2-9868-57D058572647}" destId="{B3DE405B-7D92-484C-938E-CF25A6143399}" srcOrd="0" destOrd="2" presId="urn:microsoft.com/office/officeart/2005/8/layout/hList1"/>
    <dgm:cxn modelId="{84564EE3-83AC-41B2-A5DE-142678DCB900}" type="presOf" srcId="{3066E63B-D3B8-42C9-9969-82DAA077E3E6}" destId="{66C6A96E-50DE-477B-A41E-41D1D59B9CF0}" srcOrd="0" destOrd="0" presId="urn:microsoft.com/office/officeart/2005/8/layout/hList1"/>
    <dgm:cxn modelId="{8AA16644-FA90-4F0C-90DF-78797BA91057}" srcId="{04317D0D-ADFA-48D9-A7A9-554C3F3BDA24}" destId="{F48A961E-03B3-4F3D-B9C3-42DC7A389A3B}" srcOrd="1" destOrd="0" parTransId="{9EC76A39-2D8F-4181-BA9D-9FCFE2EE54D0}" sibTransId="{BA47279E-BFA9-4127-93E7-7A878C87047A}"/>
    <dgm:cxn modelId="{463987DE-BBCA-F542-A078-4D64EB639140}" srcId="{04317D0D-ADFA-48D9-A7A9-554C3F3BDA24}" destId="{B2C0630B-9CBB-FA46-9CAC-2B4CEB8EF821}" srcOrd="7" destOrd="0" parTransId="{7CE35605-751F-074E-AE47-FBCCF92EFAB3}" sibTransId="{54DBE964-2596-414C-A25B-4AC2958E9377}"/>
    <dgm:cxn modelId="{1CBA6F39-BB6B-4664-8A02-B87A19525C64}" type="presOf" srcId="{EADCD6DE-A60A-4B13-8855-3A242B6C52AC}" destId="{66C6A96E-50DE-477B-A41E-41D1D59B9CF0}" srcOrd="0" destOrd="1" presId="urn:microsoft.com/office/officeart/2005/8/layout/hList1"/>
    <dgm:cxn modelId="{976426A4-3548-4F7B-83FD-31731305AFE3}" type="presOf" srcId="{E0534FA5-1529-421A-926B-265A888C2E30}" destId="{B3DE405B-7D92-484C-938E-CF25A6143399}" srcOrd="0" destOrd="0" presId="urn:microsoft.com/office/officeart/2005/8/layout/hList1"/>
    <dgm:cxn modelId="{D89F9E01-5285-4EE5-8783-48C84C118867}" srcId="{C311BBD3-29B2-4723-B3BB-AA212868C59C}" destId="{04317D0D-ADFA-48D9-A7A9-554C3F3BDA24}" srcOrd="1" destOrd="0" parTransId="{1363A67B-CAB0-4F4D-85FF-581F8F0E18DA}" sibTransId="{89BFCE3F-2E85-4706-9393-049C6043FA2A}"/>
    <dgm:cxn modelId="{FC7A36E5-D54E-465C-B99A-917039BDF055}" type="presOf" srcId="{5F2DF921-0381-7E48-900F-8DDDC36FC295}" destId="{B3DE405B-7D92-484C-938E-CF25A6143399}" srcOrd="0" destOrd="6" presId="urn:microsoft.com/office/officeart/2005/8/layout/hList1"/>
    <dgm:cxn modelId="{42631FCF-7290-4F08-8778-0E593EC269A7}" srcId="{04317D0D-ADFA-48D9-A7A9-554C3F3BDA24}" destId="{74B6810F-52DF-4939-A07C-0DC1BFDDF6F8}" srcOrd="4" destOrd="0" parTransId="{E7561AC3-B44C-437D-8A99-AF4095372218}" sibTransId="{DDA3F33D-EAD5-496B-A7C8-5CA66742D89F}"/>
    <dgm:cxn modelId="{64D1AC14-847A-4671-BE39-9E4A42606B06}" srcId="{B795DF92-D092-4EFE-B828-FFBAB9B34C40}" destId="{1E4CBC78-FEDB-4368-B001-6FEE6A470584}" srcOrd="2" destOrd="0" parTransId="{97485B34-2317-4472-8175-2C314C1D320D}" sibTransId="{17978800-87A5-4C05-A266-4922F7F05C17}"/>
    <dgm:cxn modelId="{86825100-9EFD-4E98-99EE-6D06DF049DF1}" type="presOf" srcId="{63CC109D-D7AE-4748-A009-21BD3CEC4B07}" destId="{B3DE405B-7D92-484C-938E-CF25A6143399}" srcOrd="0" destOrd="5" presId="urn:microsoft.com/office/officeart/2005/8/layout/hList1"/>
    <dgm:cxn modelId="{0B1FB4A9-D149-4EFF-A53F-D04CB24777EA}" type="presOf" srcId="{B2C0630B-9CBB-FA46-9CAC-2B4CEB8EF821}" destId="{B3DE405B-7D92-484C-938E-CF25A6143399}" srcOrd="0" destOrd="7" presId="urn:microsoft.com/office/officeart/2005/8/layout/hList1"/>
    <dgm:cxn modelId="{5A7713D8-A3AC-4EA6-885F-12F051E7BA1A}" type="presOf" srcId="{C311BBD3-29B2-4723-B3BB-AA212868C59C}" destId="{B5C66D30-8BC0-4FC1-ACB2-752966870754}" srcOrd="0" destOrd="0" presId="urn:microsoft.com/office/officeart/2005/8/layout/hList1"/>
    <dgm:cxn modelId="{38AA083F-497A-476A-8F4B-7B7D52EC32F7}" srcId="{C311BBD3-29B2-4723-B3BB-AA212868C59C}" destId="{B795DF92-D092-4EFE-B828-FFBAB9B34C40}" srcOrd="0" destOrd="0" parTransId="{155D6ACD-884B-4446-B10D-A87F32BBC30B}" sibTransId="{F7D91F5D-365D-4527-81D4-0FC55257CE3B}"/>
    <dgm:cxn modelId="{FCD25374-1915-4FB1-9FFC-EB9D6D53CD05}" type="presOf" srcId="{1E4CBC78-FEDB-4368-B001-6FEE6A470584}" destId="{66C6A96E-50DE-477B-A41E-41D1D59B9CF0}" srcOrd="0" destOrd="2" presId="urn:microsoft.com/office/officeart/2005/8/layout/hList1"/>
    <dgm:cxn modelId="{80E51FBF-6042-854C-A60C-A8CDFBC9E973}" srcId="{04317D0D-ADFA-48D9-A7A9-554C3F3BDA24}" destId="{A6A289A5-7C57-8244-9EA7-4ADE1F43AB93}" srcOrd="8" destOrd="0" parTransId="{25982FD8-94D0-0647-B697-AED08E8F956E}" sibTransId="{BDAEF5E6-AC0B-7545-A152-5BA767F0BACD}"/>
    <dgm:cxn modelId="{3970732D-A345-48ED-AA1A-F327B24BEC5E}" srcId="{04317D0D-ADFA-48D9-A7A9-554C3F3BDA24}" destId="{E0534FA5-1529-421A-926B-265A888C2E30}" srcOrd="0" destOrd="0" parTransId="{5F548326-E540-491F-A28B-E71A332071D3}" sibTransId="{390E0AF9-F615-438E-B643-8D56FB6E6CE2}"/>
    <dgm:cxn modelId="{FE1F3C9F-B575-4336-AB42-803225F7E985}" srcId="{04317D0D-ADFA-48D9-A7A9-554C3F3BDA24}" destId="{63CC109D-D7AE-4748-A009-21BD3CEC4B07}" srcOrd="5" destOrd="0" parTransId="{27DE18AF-AA79-4436-AFDA-2F57C173D6DF}" sibTransId="{4BA105BE-3C87-47D2-B5FB-527703695C20}"/>
    <dgm:cxn modelId="{B3932CB8-CBC8-48B4-8ECE-6019693C749F}" srcId="{B795DF92-D092-4EFE-B828-FFBAB9B34C40}" destId="{3066E63B-D3B8-42C9-9969-82DAA077E3E6}" srcOrd="0" destOrd="0" parTransId="{9C6834C9-7D5D-4762-8598-19B0E860D9BF}" sibTransId="{AB625913-9AE0-424E-9392-3E12ACF70BE5}"/>
    <dgm:cxn modelId="{2338C3AE-4D08-480B-ABA8-B4E2AB1B4213}" srcId="{04317D0D-ADFA-48D9-A7A9-554C3F3BDA24}" destId="{23F83499-7ECA-48B2-9868-57D058572647}" srcOrd="2" destOrd="0" parTransId="{E3AC353F-1D6C-4B79-819F-B27233AEB092}" sibTransId="{C29FFA6B-4AD3-453A-A47E-689B76025820}"/>
    <dgm:cxn modelId="{1A046C09-6D21-425B-B6FF-4397F4981145}" srcId="{B795DF92-D092-4EFE-B828-FFBAB9B34C40}" destId="{EADCD6DE-A60A-4B13-8855-3A242B6C52AC}" srcOrd="1" destOrd="0" parTransId="{297ADD83-4A74-461A-A91B-150879E6785F}" sibTransId="{90605104-3570-432A-95F5-DA4EAF70D384}"/>
    <dgm:cxn modelId="{3BBBFEB2-A7A0-D948-8BBB-F5196A7FD5BC}" srcId="{04317D0D-ADFA-48D9-A7A9-554C3F3BDA24}" destId="{5F2DF921-0381-7E48-900F-8DDDC36FC295}" srcOrd="6" destOrd="0" parTransId="{35827892-73B3-EF42-9E89-1A8DBED9AFC0}" sibTransId="{FD633BA1-143D-654B-A55C-B7DADEBB1C24}"/>
    <dgm:cxn modelId="{1183C4A5-1330-46EC-9501-34028C8D4ACF}" type="presOf" srcId="{F48A961E-03B3-4F3D-B9C3-42DC7A389A3B}" destId="{B3DE405B-7D92-484C-938E-CF25A6143399}" srcOrd="0" destOrd="1" presId="urn:microsoft.com/office/officeart/2005/8/layout/hList1"/>
    <dgm:cxn modelId="{A52A2666-7F82-461F-AEE7-0473F8CB80B9}" type="presOf" srcId="{A6A289A5-7C57-8244-9EA7-4ADE1F43AB93}" destId="{B3DE405B-7D92-484C-938E-CF25A6143399}" srcOrd="0" destOrd="8" presId="urn:microsoft.com/office/officeart/2005/8/layout/hList1"/>
    <dgm:cxn modelId="{BAC5D787-58CD-43C3-9E7B-7C913578ED24}" type="presOf" srcId="{74B6810F-52DF-4939-A07C-0DC1BFDDF6F8}" destId="{B3DE405B-7D92-484C-938E-CF25A6143399}" srcOrd="0" destOrd="4" presId="urn:microsoft.com/office/officeart/2005/8/layout/hList1"/>
    <dgm:cxn modelId="{25BA3D8F-7BE4-4F87-A104-5239F0BE6206}" type="presOf" srcId="{B795DF92-D092-4EFE-B828-FFBAB9B34C40}" destId="{10AAD6CB-0BA3-413D-AC8F-B4818FAA5BC2}" srcOrd="0" destOrd="0" presId="urn:microsoft.com/office/officeart/2005/8/layout/hList1"/>
    <dgm:cxn modelId="{BDB7A39B-3A29-4A6B-BC43-2E662389A32D}" type="presParOf" srcId="{B5C66D30-8BC0-4FC1-ACB2-752966870754}" destId="{05A2E3BA-C103-42AF-BDDB-1F474B703D8B}" srcOrd="0" destOrd="0" presId="urn:microsoft.com/office/officeart/2005/8/layout/hList1"/>
    <dgm:cxn modelId="{463BCE14-4508-49C0-8B8C-8F505422B839}" type="presParOf" srcId="{05A2E3BA-C103-42AF-BDDB-1F474B703D8B}" destId="{10AAD6CB-0BA3-413D-AC8F-B4818FAA5BC2}" srcOrd="0" destOrd="0" presId="urn:microsoft.com/office/officeart/2005/8/layout/hList1"/>
    <dgm:cxn modelId="{E7C72C2A-73EB-4740-AC71-E56A0EB8D753}" type="presParOf" srcId="{05A2E3BA-C103-42AF-BDDB-1F474B703D8B}" destId="{66C6A96E-50DE-477B-A41E-41D1D59B9CF0}" srcOrd="1" destOrd="0" presId="urn:microsoft.com/office/officeart/2005/8/layout/hList1"/>
    <dgm:cxn modelId="{15B051D1-DC09-4E80-8FE7-4E00EEC99DC2}" type="presParOf" srcId="{B5C66D30-8BC0-4FC1-ACB2-752966870754}" destId="{B63C6F13-1386-48A7-B8EE-1C1246DEAD32}" srcOrd="1" destOrd="0" presId="urn:microsoft.com/office/officeart/2005/8/layout/hList1"/>
    <dgm:cxn modelId="{CAC93F8F-2783-49F4-A775-16F0E8305C72}" type="presParOf" srcId="{B5C66D30-8BC0-4FC1-ACB2-752966870754}" destId="{06BA8013-DEE7-49BC-BD21-19714BDEB634}" srcOrd="2" destOrd="0" presId="urn:microsoft.com/office/officeart/2005/8/layout/hList1"/>
    <dgm:cxn modelId="{641D8916-790A-4103-8F5C-35085905A4E8}" type="presParOf" srcId="{06BA8013-DEE7-49BC-BD21-19714BDEB634}" destId="{541BF76D-CD70-4CC7-9E42-D2771751FE5C}" srcOrd="0" destOrd="0" presId="urn:microsoft.com/office/officeart/2005/8/layout/hList1"/>
    <dgm:cxn modelId="{890987AC-357C-4DFD-AC5F-C31C9AE2E208}" type="presParOf" srcId="{06BA8013-DEE7-49BC-BD21-19714BDEB634}" destId="{B3DE405B-7D92-484C-938E-CF25A61433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18. Los signos de la vida nueva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“¿Eres tú el que ha de venir, o debemos esperar a otro?”                         (Mt 11, 2-6)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Signos del Reino de Dios presentes en la celebración de la Eucaristía.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6025D42A-6120-408A-A05C-381C4AB540D9}" type="presOf" srcId="{2B5435AD-1AD2-4EB7-B42B-4A54E1FDF953}" destId="{A3474408-4E79-4D2B-8891-D8FD370989BE}" srcOrd="0" destOrd="0" presId="urn:microsoft.com/office/officeart/2005/8/layout/hList3"/>
    <dgm:cxn modelId="{7A2D96D2-1087-4C3A-8270-4DFC3002C13A}" type="presOf" srcId="{9D62DFFB-F112-4BC0-BF4F-15CA9D57F1C5}" destId="{A97C7A95-B5EF-455F-9704-ABA18FCEC981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28E7FA53-19D9-406E-A568-9C020148552E}" type="presOf" srcId="{F1810FFD-7A40-4B20-848C-77A449DF55F3}" destId="{19AEDD85-26DF-432C-A6A3-822C4F764212}" srcOrd="0" destOrd="0" presId="urn:microsoft.com/office/officeart/2005/8/layout/hList3"/>
    <dgm:cxn modelId="{796FE9BF-5FE8-47AA-9154-02A955A636CF}" type="presOf" srcId="{DA3885B0-F90C-4926-BC31-E0383490A74C}" destId="{B28C6A91-3635-4992-B836-6F52F3C616E1}" srcOrd="0" destOrd="0" presId="urn:microsoft.com/office/officeart/2005/8/layout/hList3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863E11D0-0A7C-495B-8698-4F57F0B5F11B}" type="presParOf" srcId="{19AEDD85-26DF-432C-A6A3-822C4F764212}" destId="{A3474408-4E79-4D2B-8891-D8FD370989BE}" srcOrd="0" destOrd="0" presId="urn:microsoft.com/office/officeart/2005/8/layout/hList3"/>
    <dgm:cxn modelId="{32B0604F-983A-4883-A659-180148EBF9C6}" type="presParOf" srcId="{19AEDD85-26DF-432C-A6A3-822C4F764212}" destId="{4B3C492D-C984-41A4-B65D-C049733B4F3A}" srcOrd="1" destOrd="0" presId="urn:microsoft.com/office/officeart/2005/8/layout/hList3"/>
    <dgm:cxn modelId="{1A0CA604-0C94-4AEF-8BC0-51B1A3C69900}" type="presParOf" srcId="{4B3C492D-C984-41A4-B65D-C049733B4F3A}" destId="{A97C7A95-B5EF-455F-9704-ABA18FCEC981}" srcOrd="0" destOrd="0" presId="urn:microsoft.com/office/officeart/2005/8/layout/hList3"/>
    <dgm:cxn modelId="{A80833EE-E275-4543-98AA-C15D6A5067B9}" type="presParOf" srcId="{4B3C492D-C984-41A4-B65D-C049733B4F3A}" destId="{B28C6A91-3635-4992-B836-6F52F3C616E1}" srcOrd="1" destOrd="0" presId="urn:microsoft.com/office/officeart/2005/8/layout/hList3"/>
    <dgm:cxn modelId="{5ABBD8A9-3D62-4B13-93AE-F3A7FB15CE31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19. Jesús nos llama amigos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“El mandamiento del amor”                          (Jn 15, 12-17)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La Comunión es presencia salvadora del Señor. La importancia de la Adoración al Santísimo Sacramento.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52048" custLinFactNeighborY="-24104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5833D3CA-F25B-416A-8163-67FA7680C3DB}" type="presOf" srcId="{2B5435AD-1AD2-4EB7-B42B-4A54E1FDF953}" destId="{A3474408-4E79-4D2B-8891-D8FD370989BE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84ACEBF9-46D9-448E-AFB6-FF74149AE981}" type="presOf" srcId="{919F5EC4-9DA4-45F0-A46B-16683F780C44}" destId="{0C2B419C-EBE5-460B-9FB7-6666D63A5F76}" srcOrd="0" destOrd="0" presId="urn:microsoft.com/office/officeart/2005/8/layout/hList3"/>
    <dgm:cxn modelId="{45C21971-04AA-4AED-A74B-1C7949EC12B6}" type="presOf" srcId="{F1810FFD-7A40-4B20-848C-77A449DF55F3}" destId="{19AEDD85-26DF-432C-A6A3-822C4F764212}" srcOrd="0" destOrd="0" presId="urn:microsoft.com/office/officeart/2005/8/layout/hList3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EA27A5AF-F8AF-4366-8607-A78AE2E020B8}" type="presOf" srcId="{C6567784-8EB4-4CAC-A9AE-0C04933BC5D8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34E620A2-90CF-4101-9876-CF92CE441FB1}" type="presParOf" srcId="{19AEDD85-26DF-432C-A6A3-822C4F764212}" destId="{A3474408-4E79-4D2B-8891-D8FD370989BE}" srcOrd="0" destOrd="0" presId="urn:microsoft.com/office/officeart/2005/8/layout/hList3"/>
    <dgm:cxn modelId="{453C2A71-604B-49D3-8980-21C65FC4234E}" type="presParOf" srcId="{19AEDD85-26DF-432C-A6A3-822C4F764212}" destId="{4B3C492D-C984-41A4-B65D-C049733B4F3A}" srcOrd="1" destOrd="0" presId="urn:microsoft.com/office/officeart/2005/8/layout/hList3"/>
    <dgm:cxn modelId="{AF809145-EF6F-464A-95AB-BE5AB5F2186F}" type="presParOf" srcId="{4B3C492D-C984-41A4-B65D-C049733B4F3A}" destId="{A97C7A95-B5EF-455F-9704-ABA18FCEC981}" srcOrd="0" destOrd="0" presId="urn:microsoft.com/office/officeart/2005/8/layout/hList3"/>
    <dgm:cxn modelId="{1D6F72D7-CF0A-4301-AEA5-0192113BDA4D}" type="presParOf" srcId="{4B3C492D-C984-41A4-B65D-C049733B4F3A}" destId="{0C2B419C-EBE5-460B-9FB7-6666D63A5F76}" srcOrd="1" destOrd="0" presId="urn:microsoft.com/office/officeart/2005/8/layout/hList3"/>
    <dgm:cxn modelId="{C1E9FD0B-FB52-4E55-86C5-15912E80AB06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20. La pérdida de amistad con Dios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“El hombre rico y el pobre Lázaro”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(Lc 16, 19-31)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Liturgia de la Palabra: El acto penitencial “yo confieso”.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C871CD76-D4E1-4F77-BFF2-863CAF2F7E27}" type="presOf" srcId="{C6567784-8EB4-4CAC-A9AE-0C04933BC5D8}" destId="{A97C7A95-B5EF-455F-9704-ABA18FCEC981}" srcOrd="0" destOrd="0" presId="urn:microsoft.com/office/officeart/2005/8/layout/hList3"/>
    <dgm:cxn modelId="{1781B402-F7AE-4E5D-BA9B-B5A2B9A63F08}" type="presOf" srcId="{2B5435AD-1AD2-4EB7-B42B-4A54E1FDF953}" destId="{A3474408-4E79-4D2B-8891-D8FD370989BE}" srcOrd="0" destOrd="0" presId="urn:microsoft.com/office/officeart/2005/8/layout/hList3"/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81F8689D-D76C-4690-AC65-61BE5D89A623}" type="presOf" srcId="{F1810FFD-7A40-4B20-848C-77A449DF55F3}" destId="{19AEDD85-26DF-432C-A6A3-822C4F764212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E5745972-57CD-4558-BEFA-F89101AA187E}" type="presOf" srcId="{FBB3B80E-40F4-4095-A1FB-7A20EEF3ECBB}" destId="{8A69B133-B15C-4792-B10D-1AE6DBB2614D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C5647758-033A-492A-9E16-6C5C2D70B142}" type="presParOf" srcId="{19AEDD85-26DF-432C-A6A3-822C4F764212}" destId="{A3474408-4E79-4D2B-8891-D8FD370989BE}" srcOrd="0" destOrd="0" presId="urn:microsoft.com/office/officeart/2005/8/layout/hList3"/>
    <dgm:cxn modelId="{3E1F3E37-10D2-4F3E-9D73-C86CAB602257}" type="presParOf" srcId="{19AEDD85-26DF-432C-A6A3-822C4F764212}" destId="{4B3C492D-C984-41A4-B65D-C049733B4F3A}" srcOrd="1" destOrd="0" presId="urn:microsoft.com/office/officeart/2005/8/layout/hList3"/>
    <dgm:cxn modelId="{AA25901C-FEC5-468B-AC25-FD3F25C2B500}" type="presParOf" srcId="{4B3C492D-C984-41A4-B65D-C049733B4F3A}" destId="{A97C7A95-B5EF-455F-9704-ABA18FCEC981}" srcOrd="0" destOrd="0" presId="urn:microsoft.com/office/officeart/2005/8/layout/hList3"/>
    <dgm:cxn modelId="{03D7FB5C-E23A-4CFD-9085-6E10C27111FE}" type="presParOf" srcId="{4B3C492D-C984-41A4-B65D-C049733B4F3A}" destId="{8A69B133-B15C-4792-B10D-1AE6DBB2614D}" srcOrd="1" destOrd="0" presId="urn:microsoft.com/office/officeart/2005/8/layout/hList3"/>
    <dgm:cxn modelId="{E904B3BA-5768-4898-A58B-E261FC3956F8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21. Jesús acoge a los pecadores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El encuentro de Jesús con Zaqueo”                         (Lc 19, 1-10)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Liturgia de la Eucaristía: Frases del Padre Nuestro en que pedimos perdón a Dios.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12D85DF6-9215-48CF-8492-0FEE23C2484A}" type="presOf" srcId="{9D62DFFB-F112-4BC0-BF4F-15CA9D57F1C5}" destId="{A97C7A95-B5EF-455F-9704-ABA18FCEC981}" srcOrd="0" destOrd="0" presId="urn:microsoft.com/office/officeart/2005/8/layout/hList3"/>
    <dgm:cxn modelId="{79C972B1-82BC-4F10-85F1-E89A809C465E}" type="presOf" srcId="{F1810FFD-7A40-4B20-848C-77A449DF55F3}" destId="{19AEDD85-26DF-432C-A6A3-822C4F764212}" srcOrd="0" destOrd="0" presId="urn:microsoft.com/office/officeart/2005/8/layout/hList3"/>
    <dgm:cxn modelId="{201B0D41-560B-4B3A-A4C9-1186983C59BC}" type="presOf" srcId="{DA3885B0-F90C-4926-BC31-E0383490A74C}" destId="{B28C6A91-3635-4992-B836-6F52F3C616E1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82AF5558-47BC-47F6-9188-E1947204ABCD}" type="presOf" srcId="{2B5435AD-1AD2-4EB7-B42B-4A54E1FDF953}" destId="{A3474408-4E79-4D2B-8891-D8FD370989BE}" srcOrd="0" destOrd="0" presId="urn:microsoft.com/office/officeart/2005/8/layout/hList3"/>
    <dgm:cxn modelId="{804B8DDA-F703-40B0-A1DE-170FC0A97FE5}" type="presParOf" srcId="{19AEDD85-26DF-432C-A6A3-822C4F764212}" destId="{A3474408-4E79-4D2B-8891-D8FD370989BE}" srcOrd="0" destOrd="0" presId="urn:microsoft.com/office/officeart/2005/8/layout/hList3"/>
    <dgm:cxn modelId="{EF321126-255D-49B9-BDAD-F33B2CADB24C}" type="presParOf" srcId="{19AEDD85-26DF-432C-A6A3-822C4F764212}" destId="{4B3C492D-C984-41A4-B65D-C049733B4F3A}" srcOrd="1" destOrd="0" presId="urn:microsoft.com/office/officeart/2005/8/layout/hList3"/>
    <dgm:cxn modelId="{B4FEE399-109D-481F-8C26-0661BF15FBE0}" type="presParOf" srcId="{4B3C492D-C984-41A4-B65D-C049733B4F3A}" destId="{A97C7A95-B5EF-455F-9704-ABA18FCEC981}" srcOrd="0" destOrd="0" presId="urn:microsoft.com/office/officeart/2005/8/layout/hList3"/>
    <dgm:cxn modelId="{99C1AB09-FD10-41F0-81C7-D491BE93C6F2}" type="presParOf" srcId="{4B3C492D-C984-41A4-B65D-C049733B4F3A}" destId="{B28C6A91-3635-4992-B836-6F52F3C616E1}" srcOrd="1" destOrd="0" presId="urn:microsoft.com/office/officeart/2005/8/layout/hList3"/>
    <dgm:cxn modelId="{316A3263-BC56-4686-A603-6F9EFA94EDA6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22. Jesús nos invita a recibir el perdón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“El hijo pródigo y el padre misericordioso”                          (Lc 15, 11-32)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Liturgia de la Eucaristía: La Aclamación del Cordero de Dios.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-65115" custLinFactNeighborY="-1610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444D25BE-3894-4CC0-A3DC-350D55DC11FD}" type="presOf" srcId="{919F5EC4-9DA4-45F0-A46B-16683F780C44}" destId="{0C2B419C-EBE5-460B-9FB7-6666D63A5F76}" srcOrd="0" destOrd="0" presId="urn:microsoft.com/office/officeart/2005/8/layout/hList3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B24D996D-1924-4495-9BCB-15C434F4A384}" type="presOf" srcId="{F1810FFD-7A40-4B20-848C-77A449DF55F3}" destId="{19AEDD85-26DF-432C-A6A3-822C4F764212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E583ACDC-3B65-4285-8508-025ACBD95104}" type="presOf" srcId="{2B5435AD-1AD2-4EB7-B42B-4A54E1FDF953}" destId="{A3474408-4E79-4D2B-8891-D8FD370989BE}" srcOrd="0" destOrd="0" presId="urn:microsoft.com/office/officeart/2005/8/layout/hList3"/>
    <dgm:cxn modelId="{E195D9DD-E4F5-4507-8E7C-B2B6BFEA5AE1}" type="presOf" srcId="{C6567784-8EB4-4CAC-A9AE-0C04933BC5D8}" destId="{A97C7A95-B5EF-455F-9704-ABA18FCEC981}" srcOrd="0" destOrd="0" presId="urn:microsoft.com/office/officeart/2005/8/layout/hList3"/>
    <dgm:cxn modelId="{7E489C44-0485-4FD7-88B7-A768354EA486}" type="presParOf" srcId="{19AEDD85-26DF-432C-A6A3-822C4F764212}" destId="{A3474408-4E79-4D2B-8891-D8FD370989BE}" srcOrd="0" destOrd="0" presId="urn:microsoft.com/office/officeart/2005/8/layout/hList3"/>
    <dgm:cxn modelId="{51FE593B-CD61-4BEF-8EBD-EC196753EB39}" type="presParOf" srcId="{19AEDD85-26DF-432C-A6A3-822C4F764212}" destId="{4B3C492D-C984-41A4-B65D-C049733B4F3A}" srcOrd="1" destOrd="0" presId="urn:microsoft.com/office/officeart/2005/8/layout/hList3"/>
    <dgm:cxn modelId="{5CE9CF55-26D5-4554-A662-D41968B9F3D7}" type="presParOf" srcId="{4B3C492D-C984-41A4-B65D-C049733B4F3A}" destId="{A97C7A95-B5EF-455F-9704-ABA18FCEC981}" srcOrd="0" destOrd="0" presId="urn:microsoft.com/office/officeart/2005/8/layout/hList3"/>
    <dgm:cxn modelId="{0E1FBD84-BAC5-43D8-B57C-9C8DD423CEAE}" type="presParOf" srcId="{4B3C492D-C984-41A4-B65D-C049733B4F3A}" destId="{0C2B419C-EBE5-460B-9FB7-6666D63A5F76}" srcOrd="1" destOrd="0" presId="urn:microsoft.com/office/officeart/2005/8/layout/hList3"/>
    <dgm:cxn modelId="{32A80E23-2490-4C55-99C2-5BC2BFC09A2B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23. La Última Cena: Celebración de la Nueva Alianza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“La Última Cena”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(Lc 22,7-20)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Las palabras de la institución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757ADE2C-46D7-DE4D-81D7-9F583923786A}" type="presOf" srcId="{C6567784-8EB4-4CAC-A9AE-0C04933BC5D8}" destId="{A97C7A95-B5EF-455F-9704-ABA18FCEC981}" srcOrd="0" destOrd="0" presId="urn:microsoft.com/office/officeart/2005/8/layout/hList3"/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61933125-B719-0E47-B804-FD6EF2E74FCC}" type="presOf" srcId="{F1810FFD-7A40-4B20-848C-77A449DF55F3}" destId="{19AEDD85-26DF-432C-A6A3-822C4F764212}" srcOrd="0" destOrd="0" presId="urn:microsoft.com/office/officeart/2005/8/layout/hList3"/>
    <dgm:cxn modelId="{E1431233-6082-334B-9E12-F4836D174038}" type="presOf" srcId="{2B5435AD-1AD2-4EB7-B42B-4A54E1FDF953}" destId="{A3474408-4E79-4D2B-8891-D8FD370989BE}" srcOrd="0" destOrd="0" presId="urn:microsoft.com/office/officeart/2005/8/layout/hList3"/>
    <dgm:cxn modelId="{0531B813-97C5-CD45-9841-1CE2CBA1CEC4}" type="presOf" srcId="{FBB3B80E-40F4-4095-A1FB-7A20EEF3ECBB}" destId="{8A69B133-B15C-4792-B10D-1AE6DBB2614D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5118A657-7C26-1147-8F96-D40991424648}" type="presParOf" srcId="{19AEDD85-26DF-432C-A6A3-822C4F764212}" destId="{A3474408-4E79-4D2B-8891-D8FD370989BE}" srcOrd="0" destOrd="0" presId="urn:microsoft.com/office/officeart/2005/8/layout/hList3"/>
    <dgm:cxn modelId="{3F6F03C1-61AE-4941-AAF8-73E3BBCEEB13}" type="presParOf" srcId="{19AEDD85-26DF-432C-A6A3-822C4F764212}" destId="{4B3C492D-C984-41A4-B65D-C049733B4F3A}" srcOrd="1" destOrd="0" presId="urn:microsoft.com/office/officeart/2005/8/layout/hList3"/>
    <dgm:cxn modelId="{2B2F80CB-DF36-D14B-91E7-D1028A8EA8DF}" type="presParOf" srcId="{4B3C492D-C984-41A4-B65D-C049733B4F3A}" destId="{A97C7A95-B5EF-455F-9704-ABA18FCEC981}" srcOrd="0" destOrd="0" presId="urn:microsoft.com/office/officeart/2005/8/layout/hList3"/>
    <dgm:cxn modelId="{8255AC53-6285-6149-BE62-5504A4B6F3F1}" type="presParOf" srcId="{4B3C492D-C984-41A4-B65D-C049733B4F3A}" destId="{8A69B133-B15C-4792-B10D-1AE6DBB2614D}" srcOrd="1" destOrd="0" presId="urn:microsoft.com/office/officeart/2005/8/layout/hList3"/>
    <dgm:cxn modelId="{930AA982-ABE2-0649-8489-FBCD10FE3E09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24. La Pasión y Muerte de Jesús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“La muerte de Jesús”                    (Jn 19,17-30)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La Eucaristía como Memorial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47E35254-9383-CD4B-9CD8-16AD0E11DABF}" type="presOf" srcId="{9D62DFFB-F112-4BC0-BF4F-15CA9D57F1C5}" destId="{A97C7A95-B5EF-455F-9704-ABA18FCEC981}" srcOrd="0" destOrd="0" presId="urn:microsoft.com/office/officeart/2005/8/layout/hList3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48B2AE10-8154-2644-B899-D0695CE5BAD6}" type="presOf" srcId="{F1810FFD-7A40-4B20-848C-77A449DF55F3}" destId="{19AEDD85-26DF-432C-A6A3-822C4F764212}" srcOrd="0" destOrd="0" presId="urn:microsoft.com/office/officeart/2005/8/layout/hList3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710EBF42-302F-454A-8C50-3BB602831827}" type="presOf" srcId="{2B5435AD-1AD2-4EB7-B42B-4A54E1FDF953}" destId="{A3474408-4E79-4D2B-8891-D8FD370989BE}" srcOrd="0" destOrd="0" presId="urn:microsoft.com/office/officeart/2005/8/layout/hList3"/>
    <dgm:cxn modelId="{8CAA79D0-B637-1E43-A563-7ECC72613309}" type="presOf" srcId="{DA3885B0-F90C-4926-BC31-E0383490A74C}" destId="{B28C6A91-3635-4992-B836-6F52F3C616E1}" srcOrd="0" destOrd="0" presId="urn:microsoft.com/office/officeart/2005/8/layout/hList3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37A11DD1-3B30-0444-90F7-DC2A2757463C}" type="presParOf" srcId="{19AEDD85-26DF-432C-A6A3-822C4F764212}" destId="{A3474408-4E79-4D2B-8891-D8FD370989BE}" srcOrd="0" destOrd="0" presId="urn:microsoft.com/office/officeart/2005/8/layout/hList3"/>
    <dgm:cxn modelId="{021B5BA2-10FF-B942-964C-F6DC6409D2BE}" type="presParOf" srcId="{19AEDD85-26DF-432C-A6A3-822C4F764212}" destId="{4B3C492D-C984-41A4-B65D-C049733B4F3A}" srcOrd="1" destOrd="0" presId="urn:microsoft.com/office/officeart/2005/8/layout/hList3"/>
    <dgm:cxn modelId="{3C743AE1-EF31-D14A-97C8-20064FAC22D7}" type="presParOf" srcId="{4B3C492D-C984-41A4-B65D-C049733B4F3A}" destId="{A97C7A95-B5EF-455F-9704-ABA18FCEC981}" srcOrd="0" destOrd="0" presId="urn:microsoft.com/office/officeart/2005/8/layout/hList3"/>
    <dgm:cxn modelId="{CAFDF354-DC21-994D-A0A2-F089430F9B0E}" type="presParOf" srcId="{4B3C492D-C984-41A4-B65D-C049733B4F3A}" destId="{B28C6A91-3635-4992-B836-6F52F3C616E1}" srcOrd="1" destOrd="0" presId="urn:microsoft.com/office/officeart/2005/8/layout/hList3"/>
    <dgm:cxn modelId="{0F81EF12-39AD-BB4F-92F9-79A950AF8204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25.La Resurrección de Jesús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“El relato de la Resurrección”                          (Lc 24,1-12)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La Eucaristía como acción de gracias.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4AD2FBD1-107F-2E4B-A47E-FDF94A0F2334}" type="presOf" srcId="{919F5EC4-9DA4-45F0-A46B-16683F780C44}" destId="{0C2B419C-EBE5-460B-9FB7-6666D63A5F76}" srcOrd="0" destOrd="0" presId="urn:microsoft.com/office/officeart/2005/8/layout/hList3"/>
    <dgm:cxn modelId="{5A0B1D14-2FA5-0547-8F32-0704084E10D8}" type="presOf" srcId="{C6567784-8EB4-4CAC-A9AE-0C04933BC5D8}" destId="{A97C7A95-B5EF-455F-9704-ABA18FCEC981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795E3026-6F15-9944-9213-BA1F19194918}" type="presOf" srcId="{F1810FFD-7A40-4B20-848C-77A449DF55F3}" destId="{19AEDD85-26DF-432C-A6A3-822C4F764212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1AA8BC49-E6EF-0445-A2C9-C47DB75F4F93}" type="presOf" srcId="{2B5435AD-1AD2-4EB7-B42B-4A54E1FDF953}" destId="{A3474408-4E79-4D2B-8891-D8FD370989BE}" srcOrd="0" destOrd="0" presId="urn:microsoft.com/office/officeart/2005/8/layout/hList3"/>
    <dgm:cxn modelId="{99A54E41-7875-6A47-BD50-4261DE821B55}" type="presParOf" srcId="{19AEDD85-26DF-432C-A6A3-822C4F764212}" destId="{A3474408-4E79-4D2B-8891-D8FD370989BE}" srcOrd="0" destOrd="0" presId="urn:microsoft.com/office/officeart/2005/8/layout/hList3"/>
    <dgm:cxn modelId="{E2B996BA-8A41-DD48-B595-6C670C65B95D}" type="presParOf" srcId="{19AEDD85-26DF-432C-A6A3-822C4F764212}" destId="{4B3C492D-C984-41A4-B65D-C049733B4F3A}" srcOrd="1" destOrd="0" presId="urn:microsoft.com/office/officeart/2005/8/layout/hList3"/>
    <dgm:cxn modelId="{C97BD2A1-C771-4F47-BB17-D145A21DCBA3}" type="presParOf" srcId="{4B3C492D-C984-41A4-B65D-C049733B4F3A}" destId="{A97C7A95-B5EF-455F-9704-ABA18FCEC981}" srcOrd="0" destOrd="0" presId="urn:microsoft.com/office/officeart/2005/8/layout/hList3"/>
    <dgm:cxn modelId="{2B3E42F9-3AFA-164B-BC5B-82AF61C3E78D}" type="presParOf" srcId="{4B3C492D-C984-41A4-B65D-C049733B4F3A}" destId="{0C2B419C-EBE5-460B-9FB7-6666D63A5F76}" srcOrd="1" destOrd="0" presId="urn:microsoft.com/office/officeart/2005/8/layout/hList3"/>
    <dgm:cxn modelId="{488C470E-01F5-6E4E-A1E7-26C973D719D7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26. Jesús nos regala el Espíritu Santo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 custT="1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dirty="0" smtClean="0"/>
            <a:t> “Jesús regala el Espíritu”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dirty="0" smtClean="0"/>
            <a:t>(Jn 20,19-23)</a:t>
          </a:r>
          <a:endParaRPr lang="es-CL" sz="2000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La Transubstanciación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FAC7113A-0435-9241-AFAF-073A8A83C9B4}" type="presOf" srcId="{C6567784-8EB4-4CAC-A9AE-0C04933BC5D8}" destId="{A97C7A95-B5EF-455F-9704-ABA18FCEC981}" srcOrd="0" destOrd="0" presId="urn:microsoft.com/office/officeart/2005/8/layout/hList3"/>
    <dgm:cxn modelId="{D4313A4E-C1AD-974C-B179-A15051942744}" type="presOf" srcId="{FBB3B80E-40F4-4095-A1FB-7A20EEF3ECBB}" destId="{8A69B133-B15C-4792-B10D-1AE6DBB2614D}" srcOrd="0" destOrd="0" presId="urn:microsoft.com/office/officeart/2005/8/layout/hList3"/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11D0AFE6-9D38-9140-8544-C2D279DF81A1}" type="presOf" srcId="{2B5435AD-1AD2-4EB7-B42B-4A54E1FDF953}" destId="{A3474408-4E79-4D2B-8891-D8FD370989BE}" srcOrd="0" destOrd="0" presId="urn:microsoft.com/office/officeart/2005/8/layout/hList3"/>
    <dgm:cxn modelId="{938E5D59-2D9D-A742-9D57-11A0B63929EB}" type="presOf" srcId="{F1810FFD-7A40-4B20-848C-77A449DF55F3}" destId="{19AEDD85-26DF-432C-A6A3-822C4F764212}" srcOrd="0" destOrd="0" presId="urn:microsoft.com/office/officeart/2005/8/layout/hList3"/>
    <dgm:cxn modelId="{72CED9AA-EAAD-5D48-8175-16E2F3C9C91F}" type="presParOf" srcId="{19AEDD85-26DF-432C-A6A3-822C4F764212}" destId="{A3474408-4E79-4D2B-8891-D8FD370989BE}" srcOrd="0" destOrd="0" presId="urn:microsoft.com/office/officeart/2005/8/layout/hList3"/>
    <dgm:cxn modelId="{C3D4B735-8D8E-FC4C-9CEB-C15ED301175B}" type="presParOf" srcId="{19AEDD85-26DF-432C-A6A3-822C4F764212}" destId="{4B3C492D-C984-41A4-B65D-C049733B4F3A}" srcOrd="1" destOrd="0" presId="urn:microsoft.com/office/officeart/2005/8/layout/hList3"/>
    <dgm:cxn modelId="{FF9289F6-E41C-0944-92D6-13EAD4EFF508}" type="presParOf" srcId="{4B3C492D-C984-41A4-B65D-C049733B4F3A}" destId="{A97C7A95-B5EF-455F-9704-ABA18FCEC981}" srcOrd="0" destOrd="0" presId="urn:microsoft.com/office/officeart/2005/8/layout/hList3"/>
    <dgm:cxn modelId="{289D3D02-6ED9-B74A-98FB-6A16BB14A598}" type="presParOf" srcId="{4B3C492D-C984-41A4-B65D-C049733B4F3A}" destId="{8A69B133-B15C-4792-B10D-1AE6DBB2614D}" srcOrd="1" destOrd="0" presId="urn:microsoft.com/office/officeart/2005/8/layout/hList3"/>
    <dgm:cxn modelId="{28795972-0733-CE49-A984-C4F0F13373B5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27. Un solo cuerpo y muchos carismas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“Diversidad de dones y un Espíritu”                    (1Co 12,4-14)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El Espíritu Santo en la Eucaristía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44387749-864D-1540-AA50-3C9954A55A16}" type="presOf" srcId="{DA3885B0-F90C-4926-BC31-E0383490A74C}" destId="{B28C6A91-3635-4992-B836-6F52F3C616E1}" srcOrd="0" destOrd="0" presId="urn:microsoft.com/office/officeart/2005/8/layout/hList3"/>
    <dgm:cxn modelId="{21EDA588-4AF2-E349-9C72-7F08D4080C6D}" type="presOf" srcId="{F1810FFD-7A40-4B20-848C-77A449DF55F3}" destId="{19AEDD85-26DF-432C-A6A3-822C4F764212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58FDDF4-E088-4D49-82C3-D1F9000D45D7}" type="presOf" srcId="{2B5435AD-1AD2-4EB7-B42B-4A54E1FDF953}" destId="{A3474408-4E79-4D2B-8891-D8FD370989BE}" srcOrd="0" destOrd="0" presId="urn:microsoft.com/office/officeart/2005/8/layout/hList3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D6702BEF-8477-9447-9028-93B9F933A7DA}" type="presOf" srcId="{9D62DFFB-F112-4BC0-BF4F-15CA9D57F1C5}" destId="{A97C7A95-B5EF-455F-9704-ABA18FCEC981}" srcOrd="0" destOrd="0" presId="urn:microsoft.com/office/officeart/2005/8/layout/hList3"/>
    <dgm:cxn modelId="{75D8AA0D-67D1-B04D-8BE4-6A8C0579490A}" type="presParOf" srcId="{19AEDD85-26DF-432C-A6A3-822C4F764212}" destId="{A3474408-4E79-4D2B-8891-D8FD370989BE}" srcOrd="0" destOrd="0" presId="urn:microsoft.com/office/officeart/2005/8/layout/hList3"/>
    <dgm:cxn modelId="{46A7C031-190F-254E-ADF8-6824ACCF3557}" type="presParOf" srcId="{19AEDD85-26DF-432C-A6A3-822C4F764212}" destId="{4B3C492D-C984-41A4-B65D-C049733B4F3A}" srcOrd="1" destOrd="0" presId="urn:microsoft.com/office/officeart/2005/8/layout/hList3"/>
    <dgm:cxn modelId="{08D91A7B-FD5C-9649-8A07-B7764BAD3074}" type="presParOf" srcId="{4B3C492D-C984-41A4-B65D-C049733B4F3A}" destId="{A97C7A95-B5EF-455F-9704-ABA18FCEC981}" srcOrd="0" destOrd="0" presId="urn:microsoft.com/office/officeart/2005/8/layout/hList3"/>
    <dgm:cxn modelId="{730345E5-54C4-F044-9BB9-E9AF0EC8513F}" type="presParOf" srcId="{4B3C492D-C984-41A4-B65D-C049733B4F3A}" destId="{B28C6A91-3635-4992-B836-6F52F3C616E1}" srcOrd="1" destOrd="0" presId="urn:microsoft.com/office/officeart/2005/8/layout/hList3"/>
    <dgm:cxn modelId="{DA7885FB-3186-1D4C-891F-0E84F3EDF843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 custT="1"/>
      <dgm:spPr/>
      <dgm:t>
        <a:bodyPr/>
        <a:lstStyle/>
        <a:p>
          <a:pPr algn="l"/>
          <a:r>
            <a:rPr lang="es-C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Conociéndonos hacemos el camino juntos</a:t>
          </a:r>
          <a:endParaRPr lang="es-C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“No conviene que el hombre esté solo”           (</a:t>
          </a:r>
          <a:r>
            <a:rPr lang="es-CL" dirty="0" err="1" smtClean="0">
              <a:solidFill>
                <a:schemeClr val="tx1"/>
              </a:solidFill>
            </a:rPr>
            <a:t>Gn</a:t>
          </a:r>
          <a:r>
            <a:rPr lang="es-CL" dirty="0" smtClean="0">
              <a:solidFill>
                <a:schemeClr val="tx1"/>
              </a:solidFill>
            </a:rPr>
            <a:t> 2, 18)</a:t>
          </a:r>
          <a:endParaRPr lang="es-CL" dirty="0">
            <a:solidFill>
              <a:schemeClr val="tx1"/>
            </a:solidFill>
          </a:endParaRPr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  <dgm:t>
        <a:bodyPr/>
        <a:lstStyle/>
        <a:p>
          <a:endParaRPr lang="es-CL"/>
        </a:p>
      </dgm:t>
    </dgm:pt>
    <dgm:pt modelId="{A97C7A95-B5EF-455F-9704-ABA18FCEC981}" type="pres">
      <dgm:prSet presAssocID="{2B5435AD-1AD2-4EB7-B42B-4A54E1FDF95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/>
      <dgm:t>
        <a:bodyPr/>
        <a:lstStyle/>
        <a:p>
          <a:endParaRPr lang="es-CL"/>
        </a:p>
      </dgm:t>
    </dgm:pt>
  </dgm:ptLst>
  <dgm:cxnLst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C1F52631-2EE9-466A-8AB9-2C9D56B02FFD}" type="presOf" srcId="{F1810FFD-7A40-4B20-848C-77A449DF55F3}" destId="{19AEDD85-26DF-432C-A6A3-822C4F764212}" srcOrd="0" destOrd="0" presId="urn:microsoft.com/office/officeart/2005/8/layout/hList3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BA9C498A-E4AA-48B4-8121-2A71A8C09096}" type="presOf" srcId="{C6567784-8EB4-4CAC-A9AE-0C04933BC5D8}" destId="{A97C7A95-B5EF-455F-9704-ABA18FCEC981}" srcOrd="0" destOrd="0" presId="urn:microsoft.com/office/officeart/2005/8/layout/hList3"/>
    <dgm:cxn modelId="{D749CAE6-3DC6-47D1-A123-AA6F4159E18F}" type="presOf" srcId="{2B5435AD-1AD2-4EB7-B42B-4A54E1FDF953}" destId="{A3474408-4E79-4D2B-8891-D8FD370989BE}" srcOrd="0" destOrd="0" presId="urn:microsoft.com/office/officeart/2005/8/layout/hList3"/>
    <dgm:cxn modelId="{08D8E540-7249-4DD7-AB2F-F08CC4BC8AA0}" type="presParOf" srcId="{19AEDD85-26DF-432C-A6A3-822C4F764212}" destId="{A3474408-4E79-4D2B-8891-D8FD370989BE}" srcOrd="0" destOrd="0" presId="urn:microsoft.com/office/officeart/2005/8/layout/hList3"/>
    <dgm:cxn modelId="{CEF35029-031E-4180-9838-E30509B51626}" type="presParOf" srcId="{19AEDD85-26DF-432C-A6A3-822C4F764212}" destId="{4B3C492D-C984-41A4-B65D-C049733B4F3A}" srcOrd="1" destOrd="0" presId="urn:microsoft.com/office/officeart/2005/8/layout/hList3"/>
    <dgm:cxn modelId="{F91A13BA-8196-4FF1-8560-478071C51016}" type="presParOf" srcId="{4B3C492D-C984-41A4-B65D-C049733B4F3A}" destId="{A97C7A95-B5EF-455F-9704-ABA18FCEC981}" srcOrd="0" destOrd="0" presId="urn:microsoft.com/office/officeart/2005/8/layout/hList3"/>
    <dgm:cxn modelId="{31937A33-4D21-4B38-B705-82460F31A8D0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28.El Espíritu Santo anima nuestra vida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“Los conducidos por el Espíritu son hijos de Dios”                          (Rm 8,14-17)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La Bendición final.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2560" custLinFactNeighborY="-1610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B073B472-BE9E-2741-B485-74FB6C5509AE}" type="presOf" srcId="{919F5EC4-9DA4-45F0-A46B-16683F780C44}" destId="{0C2B419C-EBE5-460B-9FB7-6666D63A5F76}" srcOrd="0" destOrd="0" presId="urn:microsoft.com/office/officeart/2005/8/layout/hList3"/>
    <dgm:cxn modelId="{C0F0331A-64FB-5045-A400-EE390727BA39}" type="presOf" srcId="{2B5435AD-1AD2-4EB7-B42B-4A54E1FDF953}" destId="{A3474408-4E79-4D2B-8891-D8FD370989BE}" srcOrd="0" destOrd="0" presId="urn:microsoft.com/office/officeart/2005/8/layout/hList3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B1E95C9C-D0D6-D24F-AF66-A2E1244BCD81}" type="presOf" srcId="{C6567784-8EB4-4CAC-A9AE-0C04933BC5D8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11680AB2-1ED4-154E-9737-A4624C3ADDA4}" type="presOf" srcId="{F1810FFD-7A40-4B20-848C-77A449DF55F3}" destId="{19AEDD85-26DF-432C-A6A3-822C4F764212}" srcOrd="0" destOrd="0" presId="urn:microsoft.com/office/officeart/2005/8/layout/hList3"/>
    <dgm:cxn modelId="{7C4BFD17-AE1E-BF47-AB97-0753F8AAACED}" type="presParOf" srcId="{19AEDD85-26DF-432C-A6A3-822C4F764212}" destId="{A3474408-4E79-4D2B-8891-D8FD370989BE}" srcOrd="0" destOrd="0" presId="urn:microsoft.com/office/officeart/2005/8/layout/hList3"/>
    <dgm:cxn modelId="{EFB752EF-4D8D-BA42-9B6D-D45ED33E9698}" type="presParOf" srcId="{19AEDD85-26DF-432C-A6A3-822C4F764212}" destId="{4B3C492D-C984-41A4-B65D-C049733B4F3A}" srcOrd="1" destOrd="0" presId="urn:microsoft.com/office/officeart/2005/8/layout/hList3"/>
    <dgm:cxn modelId="{D97E471F-BA75-1643-A74B-600798AE265F}" type="presParOf" srcId="{4B3C492D-C984-41A4-B65D-C049733B4F3A}" destId="{A97C7A95-B5EF-455F-9704-ABA18FCEC981}" srcOrd="0" destOrd="0" presId="urn:microsoft.com/office/officeart/2005/8/layout/hList3"/>
    <dgm:cxn modelId="{CC85AFBC-51C8-C44F-A89C-B2BFBEC555B7}" type="presParOf" srcId="{4B3C492D-C984-41A4-B65D-C049733B4F3A}" destId="{0C2B419C-EBE5-460B-9FB7-6666D63A5F76}" srcOrd="1" destOrd="0" presId="urn:microsoft.com/office/officeart/2005/8/layout/hList3"/>
    <dgm:cxn modelId="{799D787E-9D35-E643-8AFA-3E3347B94CC2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29. La Iglesia que Jesús fundó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“Tú eres Pedro</a:t>
          </a:r>
          <a:r>
            <a:rPr lang="mr-IN" dirty="0" smtClean="0"/>
            <a:t>…</a:t>
          </a:r>
          <a:r>
            <a:rPr lang="es-CL" dirty="0" smtClean="0"/>
            <a:t>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(Mt 16,13-19)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La oración por los Pastores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7B313EAE-11C7-434F-9050-ABF64D9682A7}" type="presOf" srcId="{2B5435AD-1AD2-4EB7-B42B-4A54E1FDF953}" destId="{A3474408-4E79-4D2B-8891-D8FD370989BE}" srcOrd="0" destOrd="0" presId="urn:microsoft.com/office/officeart/2005/8/layout/hList3"/>
    <dgm:cxn modelId="{8929B48C-926A-8644-99F5-51ADCFB55D4D}" type="presOf" srcId="{FBB3B80E-40F4-4095-A1FB-7A20EEF3ECBB}" destId="{8A69B133-B15C-4792-B10D-1AE6DBB2614D}" srcOrd="0" destOrd="0" presId="urn:microsoft.com/office/officeart/2005/8/layout/hList3"/>
    <dgm:cxn modelId="{47265DB0-5B28-B144-BA94-33AFEB59AA25}" type="presOf" srcId="{C6567784-8EB4-4CAC-A9AE-0C04933BC5D8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6EA2C788-BEC9-5947-9A94-B06E6D02596D}" type="presOf" srcId="{F1810FFD-7A40-4B20-848C-77A449DF55F3}" destId="{19AEDD85-26DF-432C-A6A3-822C4F764212}" srcOrd="0" destOrd="0" presId="urn:microsoft.com/office/officeart/2005/8/layout/hList3"/>
    <dgm:cxn modelId="{11FC9421-3127-B148-BB36-D2C89B010F59}" type="presParOf" srcId="{19AEDD85-26DF-432C-A6A3-822C4F764212}" destId="{A3474408-4E79-4D2B-8891-D8FD370989BE}" srcOrd="0" destOrd="0" presId="urn:microsoft.com/office/officeart/2005/8/layout/hList3"/>
    <dgm:cxn modelId="{0725D0A9-F897-5545-8FEB-537D6D908A2C}" type="presParOf" srcId="{19AEDD85-26DF-432C-A6A3-822C4F764212}" destId="{4B3C492D-C984-41A4-B65D-C049733B4F3A}" srcOrd="1" destOrd="0" presId="urn:microsoft.com/office/officeart/2005/8/layout/hList3"/>
    <dgm:cxn modelId="{CB165E26-129B-B94B-81EF-5A11931AA51C}" type="presParOf" srcId="{4B3C492D-C984-41A4-B65D-C049733B4F3A}" destId="{A97C7A95-B5EF-455F-9704-ABA18FCEC981}" srcOrd="0" destOrd="0" presId="urn:microsoft.com/office/officeart/2005/8/layout/hList3"/>
    <dgm:cxn modelId="{794DB890-ED4F-4447-B9ED-DF96327D7ADB}" type="presParOf" srcId="{4B3C492D-C984-41A4-B65D-C049733B4F3A}" destId="{8A69B133-B15C-4792-B10D-1AE6DBB2614D}" srcOrd="1" destOrd="0" presId="urn:microsoft.com/office/officeart/2005/8/layout/hList3"/>
    <dgm:cxn modelId="{12CBA6D1-BAA1-D646-BE95-AE54A348A895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30. La Iglesia es la casa de todos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“Un solo cuerpo y un solo Espíritu”                    (Ef 4,2-7.11-13)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La participación de todo el Pueblo de Dios en la Eucaristía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808614AC-F32B-FC4C-AA4E-52AB079D5CFA}" type="presOf" srcId="{F1810FFD-7A40-4B20-848C-77A449DF55F3}" destId="{19AEDD85-26DF-432C-A6A3-822C4F764212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97F82E2C-A721-EA48-8E2B-46D300217D7E}" type="presOf" srcId="{DA3885B0-F90C-4926-BC31-E0383490A74C}" destId="{B28C6A91-3635-4992-B836-6F52F3C616E1}" srcOrd="0" destOrd="0" presId="urn:microsoft.com/office/officeart/2005/8/layout/hList3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F6213FDD-9939-724F-9C27-859B082F7386}" type="presOf" srcId="{9D62DFFB-F112-4BC0-BF4F-15CA9D57F1C5}" destId="{A97C7A95-B5EF-455F-9704-ABA18FCEC981}" srcOrd="0" destOrd="0" presId="urn:microsoft.com/office/officeart/2005/8/layout/hList3"/>
    <dgm:cxn modelId="{C404ADEB-BE1E-A944-B1F4-9C327FAC1954}" type="presOf" srcId="{2B5435AD-1AD2-4EB7-B42B-4A54E1FDF953}" destId="{A3474408-4E79-4D2B-8891-D8FD370989BE}" srcOrd="0" destOrd="0" presId="urn:microsoft.com/office/officeart/2005/8/layout/hList3"/>
    <dgm:cxn modelId="{C1797E81-D379-2D4A-9077-C91A7F64CB80}" type="presParOf" srcId="{19AEDD85-26DF-432C-A6A3-822C4F764212}" destId="{A3474408-4E79-4D2B-8891-D8FD370989BE}" srcOrd="0" destOrd="0" presId="urn:microsoft.com/office/officeart/2005/8/layout/hList3"/>
    <dgm:cxn modelId="{BA00717E-895F-6C44-AAAA-0AB977667EB3}" type="presParOf" srcId="{19AEDD85-26DF-432C-A6A3-822C4F764212}" destId="{4B3C492D-C984-41A4-B65D-C049733B4F3A}" srcOrd="1" destOrd="0" presId="urn:microsoft.com/office/officeart/2005/8/layout/hList3"/>
    <dgm:cxn modelId="{7329580D-D0E1-4B4A-B700-BD3B491636B2}" type="presParOf" srcId="{4B3C492D-C984-41A4-B65D-C049733B4F3A}" destId="{A97C7A95-B5EF-455F-9704-ABA18FCEC981}" srcOrd="0" destOrd="0" presId="urn:microsoft.com/office/officeart/2005/8/layout/hList3"/>
    <dgm:cxn modelId="{4C16CE21-6942-5B43-A315-194034726F2B}" type="presParOf" srcId="{4B3C492D-C984-41A4-B65D-C049733B4F3A}" destId="{B28C6A91-3635-4992-B836-6F52F3C616E1}" srcOrd="1" destOrd="0" presId="urn:microsoft.com/office/officeart/2005/8/layout/hList3"/>
    <dgm:cxn modelId="{827C0EA4-C5C5-C740-B3E4-6AC3BDEEF0A4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31.La Iglesia anuncia a Jesucristo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“Hagan que todos los pueblos sean mis discípulos”                          (Mt, 28,16-20)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La homilía.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75B5CA6D-C0B2-1843-B276-861327423390}" type="presOf" srcId="{F1810FFD-7A40-4B20-848C-77A449DF55F3}" destId="{19AEDD85-26DF-432C-A6A3-822C4F764212}" srcOrd="0" destOrd="0" presId="urn:microsoft.com/office/officeart/2005/8/layout/hList3"/>
    <dgm:cxn modelId="{9FA64EDB-4283-BE49-80E1-4B3B14404709}" type="presOf" srcId="{C6567784-8EB4-4CAC-A9AE-0C04933BC5D8}" destId="{A97C7A95-B5EF-455F-9704-ABA18FCEC981}" srcOrd="0" destOrd="0" presId="urn:microsoft.com/office/officeart/2005/8/layout/hList3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8E60CD26-25C5-9A49-87CF-88FCCB82E879}" type="presOf" srcId="{2B5435AD-1AD2-4EB7-B42B-4A54E1FDF953}" destId="{A3474408-4E79-4D2B-8891-D8FD370989BE}" srcOrd="0" destOrd="0" presId="urn:microsoft.com/office/officeart/2005/8/layout/hList3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9EE62E2E-72AA-C248-B1B3-03A42B1910E6}" type="presOf" srcId="{919F5EC4-9DA4-45F0-A46B-16683F780C44}" destId="{0C2B419C-EBE5-460B-9FB7-6666D63A5F76}" srcOrd="0" destOrd="0" presId="urn:microsoft.com/office/officeart/2005/8/layout/hList3"/>
    <dgm:cxn modelId="{3E914AEE-56DF-F64C-9BEB-5AB8E8F8CC15}" type="presParOf" srcId="{19AEDD85-26DF-432C-A6A3-822C4F764212}" destId="{A3474408-4E79-4D2B-8891-D8FD370989BE}" srcOrd="0" destOrd="0" presId="urn:microsoft.com/office/officeart/2005/8/layout/hList3"/>
    <dgm:cxn modelId="{23038C9F-0379-4D49-ACC4-1BC5F30C4415}" type="presParOf" srcId="{19AEDD85-26DF-432C-A6A3-822C4F764212}" destId="{4B3C492D-C984-41A4-B65D-C049733B4F3A}" srcOrd="1" destOrd="0" presId="urn:microsoft.com/office/officeart/2005/8/layout/hList3"/>
    <dgm:cxn modelId="{C532A275-3649-864F-A1AE-F39A2E3FB6F0}" type="presParOf" srcId="{4B3C492D-C984-41A4-B65D-C049733B4F3A}" destId="{A97C7A95-B5EF-455F-9704-ABA18FCEC981}" srcOrd="0" destOrd="0" presId="urn:microsoft.com/office/officeart/2005/8/layout/hList3"/>
    <dgm:cxn modelId="{067CF563-1CCA-444A-82BF-BBE0A7C62D7E}" type="presParOf" srcId="{4B3C492D-C984-41A4-B65D-C049733B4F3A}" destId="{0C2B419C-EBE5-460B-9FB7-6666D63A5F76}" srcOrd="1" destOrd="0" presId="urn:microsoft.com/office/officeart/2005/8/layout/hList3"/>
    <dgm:cxn modelId="{EEDC3DE6-1EBB-CC4E-BC41-F3D292240BD3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32. La Iglesia celebra su fe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</a:t>
          </a:r>
          <a:r>
            <a:rPr lang="es-ES" dirty="0" smtClean="0"/>
            <a:t>Siempre den gracias a Dios</a:t>
          </a:r>
          <a:r>
            <a:rPr lang="es-CL" dirty="0" smtClean="0"/>
            <a:t>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(Ef 5,19-20)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La sacramentos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Y="106040" custLinFactNeighborY="200000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5585C243-9652-034B-8BDF-F318750EE834}" type="presOf" srcId="{C6567784-8EB4-4CAC-A9AE-0C04933BC5D8}" destId="{A97C7A95-B5EF-455F-9704-ABA18FCEC981}" srcOrd="0" destOrd="0" presId="urn:microsoft.com/office/officeart/2005/8/layout/hList3"/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760AA9DB-BD7D-2746-ACAD-1DF632FD7D44}" type="presOf" srcId="{2B5435AD-1AD2-4EB7-B42B-4A54E1FDF953}" destId="{A3474408-4E79-4D2B-8891-D8FD370989BE}" srcOrd="0" destOrd="0" presId="urn:microsoft.com/office/officeart/2005/8/layout/hList3"/>
    <dgm:cxn modelId="{6691E8B3-70CE-5046-ADFE-22F6794EDA7B}" type="presOf" srcId="{F1810FFD-7A40-4B20-848C-77A449DF55F3}" destId="{19AEDD85-26DF-432C-A6A3-822C4F764212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01BDE6A9-155F-5E4D-AAE1-A4E12C22BF00}" type="presOf" srcId="{FBB3B80E-40F4-4095-A1FB-7A20EEF3ECBB}" destId="{8A69B133-B15C-4792-B10D-1AE6DBB2614D}" srcOrd="0" destOrd="0" presId="urn:microsoft.com/office/officeart/2005/8/layout/hList3"/>
    <dgm:cxn modelId="{E3CE1581-F30B-A240-A74C-07DE1E2ADDC7}" type="presParOf" srcId="{19AEDD85-26DF-432C-A6A3-822C4F764212}" destId="{A3474408-4E79-4D2B-8891-D8FD370989BE}" srcOrd="0" destOrd="0" presId="urn:microsoft.com/office/officeart/2005/8/layout/hList3"/>
    <dgm:cxn modelId="{FD6CE163-2727-B64A-9AC6-9C5273EB57A1}" type="presParOf" srcId="{19AEDD85-26DF-432C-A6A3-822C4F764212}" destId="{4B3C492D-C984-41A4-B65D-C049733B4F3A}" srcOrd="1" destOrd="0" presId="urn:microsoft.com/office/officeart/2005/8/layout/hList3"/>
    <dgm:cxn modelId="{D35367A3-5EE2-9141-90A2-559286991C39}" type="presParOf" srcId="{4B3C492D-C984-41A4-B65D-C049733B4F3A}" destId="{A97C7A95-B5EF-455F-9704-ABA18FCEC981}" srcOrd="0" destOrd="0" presId="urn:microsoft.com/office/officeart/2005/8/layout/hList3"/>
    <dgm:cxn modelId="{6BF2A506-D684-0541-89E3-ACCD2192B185}" type="presParOf" srcId="{4B3C492D-C984-41A4-B65D-C049733B4F3A}" destId="{8A69B133-B15C-4792-B10D-1AE6DBB2614D}" srcOrd="1" destOrd="0" presId="urn:microsoft.com/office/officeart/2005/8/layout/hList3"/>
    <dgm:cxn modelId="{6C51CE96-C7BE-314C-8AA3-A9021797EE8A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33. La Iglesia vive su fe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“Frecuentaban a diario el Templo”                    (Hch 2,42-47)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La oración colecta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88AA9FF2-FED3-5548-9553-BBFD47052185}" type="presOf" srcId="{9D62DFFB-F112-4BC0-BF4F-15CA9D57F1C5}" destId="{A97C7A95-B5EF-455F-9704-ABA18FCEC981}" srcOrd="0" destOrd="0" presId="urn:microsoft.com/office/officeart/2005/8/layout/hList3"/>
    <dgm:cxn modelId="{B73121A1-D672-0A41-9B60-D77D767857F7}" type="presOf" srcId="{F1810FFD-7A40-4B20-848C-77A449DF55F3}" destId="{19AEDD85-26DF-432C-A6A3-822C4F764212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278635F2-7F2B-1A4A-92D5-3CDD85D93874}" type="presOf" srcId="{2B5435AD-1AD2-4EB7-B42B-4A54E1FDF953}" destId="{A3474408-4E79-4D2B-8891-D8FD370989BE}" srcOrd="0" destOrd="0" presId="urn:microsoft.com/office/officeart/2005/8/layout/hList3"/>
    <dgm:cxn modelId="{452B4B57-675D-9A41-BB45-9D441C04195E}" type="presOf" srcId="{DA3885B0-F90C-4926-BC31-E0383490A74C}" destId="{B28C6A91-3635-4992-B836-6F52F3C616E1}" srcOrd="0" destOrd="0" presId="urn:microsoft.com/office/officeart/2005/8/layout/hList3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52069529-C8C9-F14E-902C-02CC81ED6F00}" type="presParOf" srcId="{19AEDD85-26DF-432C-A6A3-822C4F764212}" destId="{A3474408-4E79-4D2B-8891-D8FD370989BE}" srcOrd="0" destOrd="0" presId="urn:microsoft.com/office/officeart/2005/8/layout/hList3"/>
    <dgm:cxn modelId="{532E2D23-042E-5845-968C-7CF8C3E98D6A}" type="presParOf" srcId="{19AEDD85-26DF-432C-A6A3-822C4F764212}" destId="{4B3C492D-C984-41A4-B65D-C049733B4F3A}" srcOrd="1" destOrd="0" presId="urn:microsoft.com/office/officeart/2005/8/layout/hList3"/>
    <dgm:cxn modelId="{0C34A022-F459-8745-8A18-1CF3D15AEE20}" type="presParOf" srcId="{4B3C492D-C984-41A4-B65D-C049733B4F3A}" destId="{A97C7A95-B5EF-455F-9704-ABA18FCEC981}" srcOrd="0" destOrd="0" presId="urn:microsoft.com/office/officeart/2005/8/layout/hList3"/>
    <dgm:cxn modelId="{87190D23-D944-CE42-A358-585AE85500F1}" type="presParOf" srcId="{4B3C492D-C984-41A4-B65D-C049733B4F3A}" destId="{B28C6A91-3635-4992-B836-6F52F3C616E1}" srcOrd="1" destOrd="0" presId="urn:microsoft.com/office/officeart/2005/8/layout/hList3"/>
    <dgm:cxn modelId="{FA20D9D4-0100-B141-8888-8F29ED946588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34. La Iglesia, comunidad al servicio de los demás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“Al pasar junto a él, lo vio y se conmovió”                          (Lc 10,25-37)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La Eucaristía sacramento de la caridad.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BF4B3F19-DBF3-5B44-BC92-1632047E7C62}" type="presOf" srcId="{C6567784-8EB4-4CAC-A9AE-0C04933BC5D8}" destId="{A97C7A95-B5EF-455F-9704-ABA18FCEC981}" srcOrd="0" destOrd="0" presId="urn:microsoft.com/office/officeart/2005/8/layout/hList3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0C70EA3A-D035-2249-A710-D6FC21675879}" type="presOf" srcId="{2B5435AD-1AD2-4EB7-B42B-4A54E1FDF953}" destId="{A3474408-4E79-4D2B-8891-D8FD370989BE}" srcOrd="0" destOrd="0" presId="urn:microsoft.com/office/officeart/2005/8/layout/hList3"/>
    <dgm:cxn modelId="{C6ED1065-736B-CF44-9246-32D9876254C9}" type="presOf" srcId="{F1810FFD-7A40-4B20-848C-77A449DF55F3}" destId="{19AEDD85-26DF-432C-A6A3-822C4F764212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5605702E-2366-8845-ADEF-79C5EDD12DBC}" type="presOf" srcId="{919F5EC4-9DA4-45F0-A46B-16683F780C44}" destId="{0C2B419C-EBE5-460B-9FB7-6666D63A5F76}" srcOrd="0" destOrd="0" presId="urn:microsoft.com/office/officeart/2005/8/layout/hList3"/>
    <dgm:cxn modelId="{295FBF71-F973-5844-B4F2-DDCDE8491434}" type="presParOf" srcId="{19AEDD85-26DF-432C-A6A3-822C4F764212}" destId="{A3474408-4E79-4D2B-8891-D8FD370989BE}" srcOrd="0" destOrd="0" presId="urn:microsoft.com/office/officeart/2005/8/layout/hList3"/>
    <dgm:cxn modelId="{33643606-F626-E642-86A8-D0D3AA7FEC01}" type="presParOf" srcId="{19AEDD85-26DF-432C-A6A3-822C4F764212}" destId="{4B3C492D-C984-41A4-B65D-C049733B4F3A}" srcOrd="1" destOrd="0" presId="urn:microsoft.com/office/officeart/2005/8/layout/hList3"/>
    <dgm:cxn modelId="{4C625C1C-D136-A44D-91A7-3561FB023CAF}" type="presParOf" srcId="{4B3C492D-C984-41A4-B65D-C049733B4F3A}" destId="{A97C7A95-B5EF-455F-9704-ABA18FCEC981}" srcOrd="0" destOrd="0" presId="urn:microsoft.com/office/officeart/2005/8/layout/hList3"/>
    <dgm:cxn modelId="{DBF808CD-953A-1A46-B48D-ED033AD39AB0}" type="presParOf" srcId="{4B3C492D-C984-41A4-B65D-C049733B4F3A}" destId="{0C2B419C-EBE5-460B-9FB7-6666D63A5F76}" srcOrd="1" destOrd="0" presId="urn:microsoft.com/office/officeart/2005/8/layout/hList3"/>
    <dgm:cxn modelId="{C6ABC0A8-5A28-5A4B-865E-36036995C2E1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35. La Virgen María llena de gracia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</a:t>
          </a:r>
          <a:r>
            <a:rPr lang="es-ES" dirty="0" smtClean="0"/>
            <a:t>¡Alégrate! Llena de gracia</a:t>
          </a:r>
          <a:r>
            <a:rPr lang="es-CL" dirty="0" smtClean="0"/>
            <a:t>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(Lc 1,26-29)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179517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María mujer eucarística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0E449B89-F4D9-6040-8E0E-A717587EF572}" type="presOf" srcId="{C6567784-8EB4-4CAC-A9AE-0C04933BC5D8}" destId="{A97C7A95-B5EF-455F-9704-ABA18FCEC981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E793D1DA-1BEE-8246-B39B-4E61437654D2}" type="presOf" srcId="{FBB3B80E-40F4-4095-A1FB-7A20EEF3ECBB}" destId="{8A69B133-B15C-4792-B10D-1AE6DBB2614D}" srcOrd="0" destOrd="0" presId="urn:microsoft.com/office/officeart/2005/8/layout/hList3"/>
    <dgm:cxn modelId="{C78FF735-BC7A-5D4F-9C1A-06094F074D2F}" type="presOf" srcId="{F1810FFD-7A40-4B20-848C-77A449DF55F3}" destId="{19AEDD85-26DF-432C-A6A3-822C4F764212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43D88E73-8831-D347-8F7B-13BE3DD4DCB5}" type="presOf" srcId="{2B5435AD-1AD2-4EB7-B42B-4A54E1FDF953}" destId="{A3474408-4E79-4D2B-8891-D8FD370989BE}" srcOrd="0" destOrd="0" presId="urn:microsoft.com/office/officeart/2005/8/layout/hList3"/>
    <dgm:cxn modelId="{5CF5FDE3-0742-5E43-93A0-FA723F812938}" type="presParOf" srcId="{19AEDD85-26DF-432C-A6A3-822C4F764212}" destId="{A3474408-4E79-4D2B-8891-D8FD370989BE}" srcOrd="0" destOrd="0" presId="urn:microsoft.com/office/officeart/2005/8/layout/hList3"/>
    <dgm:cxn modelId="{927BAC5C-9BAF-0A48-9472-799973CF2113}" type="presParOf" srcId="{19AEDD85-26DF-432C-A6A3-822C4F764212}" destId="{4B3C492D-C984-41A4-B65D-C049733B4F3A}" srcOrd="1" destOrd="0" presId="urn:microsoft.com/office/officeart/2005/8/layout/hList3"/>
    <dgm:cxn modelId="{332C354D-E137-1344-B60C-EE39C68662FB}" type="presParOf" srcId="{4B3C492D-C984-41A4-B65D-C049733B4F3A}" destId="{A97C7A95-B5EF-455F-9704-ABA18FCEC981}" srcOrd="0" destOrd="0" presId="urn:microsoft.com/office/officeart/2005/8/layout/hList3"/>
    <dgm:cxn modelId="{9963A526-88DF-FC4A-B8B2-F75E4D5A8BBF}" type="presParOf" srcId="{4B3C492D-C984-41A4-B65D-C049733B4F3A}" destId="{8A69B133-B15C-4792-B10D-1AE6DBB2614D}" srcOrd="1" destOrd="0" presId="urn:microsoft.com/office/officeart/2005/8/layout/hList3"/>
    <dgm:cxn modelId="{CCFD1B2E-6C50-834C-874A-70FC14848D9C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36. Un cielo nuevo y una tierra nueva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“Esta es la morada de Dios entre los hombres”                    (Ap 21,1-5)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179517"/>
        </a:solidFill>
      </dgm:spPr>
      <dgm:t>
        <a:bodyPr/>
        <a:lstStyle/>
        <a:p>
          <a:r>
            <a:rPr lang="es-CL" dirty="0" smtClean="0"/>
            <a:t>El Prefacio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81AE0BAD-0EE1-014F-B232-8A273B22A21B}" type="presOf" srcId="{2B5435AD-1AD2-4EB7-B42B-4A54E1FDF953}" destId="{A3474408-4E79-4D2B-8891-D8FD370989BE}" srcOrd="0" destOrd="0" presId="urn:microsoft.com/office/officeart/2005/8/layout/hList3"/>
    <dgm:cxn modelId="{D96C6BE4-2F22-DB44-9020-F8B8EC07383D}" type="presOf" srcId="{9D62DFFB-F112-4BC0-BF4F-15CA9D57F1C5}" destId="{A97C7A95-B5EF-455F-9704-ABA18FCEC981}" srcOrd="0" destOrd="0" presId="urn:microsoft.com/office/officeart/2005/8/layout/hList3"/>
    <dgm:cxn modelId="{E504A2C5-2823-944F-A38A-A8C5CFBD90C6}" type="presOf" srcId="{F1810FFD-7A40-4B20-848C-77A449DF55F3}" destId="{19AEDD85-26DF-432C-A6A3-822C4F764212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DBC00D47-8C5F-1649-AB1D-322898F478B2}" type="presOf" srcId="{DA3885B0-F90C-4926-BC31-E0383490A74C}" destId="{B28C6A91-3635-4992-B836-6F52F3C616E1}" srcOrd="0" destOrd="0" presId="urn:microsoft.com/office/officeart/2005/8/layout/hList3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16CAE24D-CC34-054D-9060-0CB6861F5F2B}" type="presParOf" srcId="{19AEDD85-26DF-432C-A6A3-822C4F764212}" destId="{A3474408-4E79-4D2B-8891-D8FD370989BE}" srcOrd="0" destOrd="0" presId="urn:microsoft.com/office/officeart/2005/8/layout/hList3"/>
    <dgm:cxn modelId="{766D8D43-A2AA-7548-AD8F-9CCBD26A4AED}" type="presParOf" srcId="{19AEDD85-26DF-432C-A6A3-822C4F764212}" destId="{4B3C492D-C984-41A4-B65D-C049733B4F3A}" srcOrd="1" destOrd="0" presId="urn:microsoft.com/office/officeart/2005/8/layout/hList3"/>
    <dgm:cxn modelId="{D6E744BA-C1BA-854A-8FD8-3FF9C3490D2E}" type="presParOf" srcId="{4B3C492D-C984-41A4-B65D-C049733B4F3A}" destId="{A97C7A95-B5EF-455F-9704-ABA18FCEC981}" srcOrd="0" destOrd="0" presId="urn:microsoft.com/office/officeart/2005/8/layout/hList3"/>
    <dgm:cxn modelId="{7117A921-DFAB-5948-B9C8-9E3C9FE9AF95}" type="presParOf" srcId="{4B3C492D-C984-41A4-B65D-C049733B4F3A}" destId="{B28C6A91-3635-4992-B836-6F52F3C616E1}" srcOrd="1" destOrd="0" presId="urn:microsoft.com/office/officeart/2005/8/layout/hList3"/>
    <dgm:cxn modelId="{67991DC4-5F53-4140-90C8-E95AFD754CBA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“¡Ven, Señor Jesús!”                          (Ap 22,16-17.20-21)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179517"/>
        </a:solidFill>
      </dgm:spPr>
      <dgm:t>
        <a:bodyPr/>
        <a:lstStyle/>
        <a:p>
          <a:r>
            <a:rPr lang="es-CL" dirty="0" smtClean="0"/>
            <a:t>El Credo.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37. ¡Ven, Señor Jesús!</a:t>
          </a:r>
          <a:endParaRPr lang="es-CL" dirty="0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179517"/>
        </a:solidFill>
      </dgm:spPr>
      <dgm:t>
        <a:bodyPr/>
        <a:lstStyle/>
        <a:p>
          <a:endParaRPr lang="es-CL"/>
        </a:p>
      </dgm:t>
    </dgm:pt>
  </dgm:ptLst>
  <dgm:cxnLst>
    <dgm:cxn modelId="{316ACB2C-B34D-7B45-B987-01CFB9C3A5A3}" type="presOf" srcId="{919F5EC4-9DA4-45F0-A46B-16683F780C44}" destId="{0C2B419C-EBE5-460B-9FB7-6666D63A5F76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1A802E18-E935-634A-8228-61803F7F869B}" type="presOf" srcId="{F1810FFD-7A40-4B20-848C-77A449DF55F3}" destId="{19AEDD85-26DF-432C-A6A3-822C4F764212}" srcOrd="0" destOrd="0" presId="urn:microsoft.com/office/officeart/2005/8/layout/hList3"/>
    <dgm:cxn modelId="{6736E972-F5C4-D340-A3BA-C430386C619D}" type="presOf" srcId="{2B5435AD-1AD2-4EB7-B42B-4A54E1FDF953}" destId="{A3474408-4E79-4D2B-8891-D8FD370989BE}" srcOrd="0" destOrd="0" presId="urn:microsoft.com/office/officeart/2005/8/layout/hList3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23050EC6-CB3B-C14F-9D75-A08275418938}" type="presOf" srcId="{C6567784-8EB4-4CAC-A9AE-0C04933BC5D8}" destId="{A97C7A95-B5EF-455F-9704-ABA18FCEC981}" srcOrd="0" destOrd="0" presId="urn:microsoft.com/office/officeart/2005/8/layout/hList3"/>
    <dgm:cxn modelId="{47302D44-F7C0-EC4F-9DF0-779EB4E4DA32}" type="presParOf" srcId="{19AEDD85-26DF-432C-A6A3-822C4F764212}" destId="{A3474408-4E79-4D2B-8891-D8FD370989BE}" srcOrd="0" destOrd="0" presId="urn:microsoft.com/office/officeart/2005/8/layout/hList3"/>
    <dgm:cxn modelId="{63F8872F-4154-7143-AA6E-4A81AC34F963}" type="presParOf" srcId="{19AEDD85-26DF-432C-A6A3-822C4F764212}" destId="{4B3C492D-C984-41A4-B65D-C049733B4F3A}" srcOrd="1" destOrd="0" presId="urn:microsoft.com/office/officeart/2005/8/layout/hList3"/>
    <dgm:cxn modelId="{852D795B-0C05-F54C-8DFD-B7E8AB890392}" type="presParOf" srcId="{4B3C492D-C984-41A4-B65D-C049733B4F3A}" destId="{A97C7A95-B5EF-455F-9704-ABA18FCEC981}" srcOrd="0" destOrd="0" presId="urn:microsoft.com/office/officeart/2005/8/layout/hList3"/>
    <dgm:cxn modelId="{8F61EDC2-4EF4-6A42-9B54-04DB906BF3C4}" type="presParOf" srcId="{4B3C492D-C984-41A4-B65D-C049733B4F3A}" destId="{0C2B419C-EBE5-460B-9FB7-6666D63A5F76}" srcOrd="1" destOrd="0" presId="urn:microsoft.com/office/officeart/2005/8/layout/hList3"/>
    <dgm:cxn modelId="{FFB54F92-9955-BE44-863C-DD2AC03136C3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 custT="1"/>
      <dgm:spPr/>
      <dgm:t>
        <a:bodyPr/>
        <a:lstStyle/>
        <a:p>
          <a:pPr algn="r"/>
          <a:r>
            <a:rPr lang="es-C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Creando lazos de fraternidad y amistad</a:t>
          </a:r>
          <a:endParaRPr lang="es-C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“Procuren hacer el bien…”           (</a:t>
          </a:r>
          <a:r>
            <a:rPr lang="es-CL" dirty="0" err="1" smtClean="0">
              <a:solidFill>
                <a:schemeClr val="tx1"/>
              </a:solidFill>
            </a:rPr>
            <a:t>Rm</a:t>
          </a:r>
          <a:r>
            <a:rPr lang="es-CL" dirty="0" smtClean="0">
              <a:solidFill>
                <a:schemeClr val="tx1"/>
              </a:solidFill>
            </a:rPr>
            <a:t> 12, 17b-18)</a:t>
          </a:r>
          <a:endParaRPr lang="es-CL" dirty="0">
            <a:solidFill>
              <a:schemeClr val="tx1"/>
            </a:solidFill>
          </a:endParaRPr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  <dgm:t>
        <a:bodyPr/>
        <a:lstStyle/>
        <a:p>
          <a:endParaRPr lang="es-CL"/>
        </a:p>
      </dgm:t>
    </dgm:pt>
    <dgm:pt modelId="{A97C7A95-B5EF-455F-9704-ABA18FCEC981}" type="pres">
      <dgm:prSet presAssocID="{2B5435AD-1AD2-4EB7-B42B-4A54E1FDF95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/>
      <dgm:t>
        <a:bodyPr/>
        <a:lstStyle/>
        <a:p>
          <a:endParaRPr lang="es-CL"/>
        </a:p>
      </dgm:t>
    </dgm:pt>
  </dgm:ptLst>
  <dgm:cxnLst>
    <dgm:cxn modelId="{423C63DF-9589-4D06-8EC0-1099E2EC4AF6}" type="presOf" srcId="{2B5435AD-1AD2-4EB7-B42B-4A54E1FDF953}" destId="{A3474408-4E79-4D2B-8891-D8FD370989BE}" srcOrd="0" destOrd="0" presId="urn:microsoft.com/office/officeart/2005/8/layout/hList3"/>
    <dgm:cxn modelId="{61996AA0-7246-4BB5-BDFC-85CBE52F22BC}" type="presOf" srcId="{C6567784-8EB4-4CAC-A9AE-0C04933BC5D8}" destId="{A97C7A95-B5EF-455F-9704-ABA18FCEC981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5D6AB871-6CB2-4C87-94EB-982FD859D300}" type="presOf" srcId="{F1810FFD-7A40-4B20-848C-77A449DF55F3}" destId="{19AEDD85-26DF-432C-A6A3-822C4F764212}" srcOrd="0" destOrd="0" presId="urn:microsoft.com/office/officeart/2005/8/layout/hList3"/>
    <dgm:cxn modelId="{FC667398-C4BB-4D32-9A7C-A61CE5A621EF}" type="presParOf" srcId="{19AEDD85-26DF-432C-A6A3-822C4F764212}" destId="{A3474408-4E79-4D2B-8891-D8FD370989BE}" srcOrd="0" destOrd="0" presId="urn:microsoft.com/office/officeart/2005/8/layout/hList3"/>
    <dgm:cxn modelId="{53240B03-8804-4CCD-9BC1-9DAD74BD35B0}" type="presParOf" srcId="{19AEDD85-26DF-432C-A6A3-822C4F764212}" destId="{4B3C492D-C984-41A4-B65D-C049733B4F3A}" srcOrd="1" destOrd="0" presId="urn:microsoft.com/office/officeart/2005/8/layout/hList3"/>
    <dgm:cxn modelId="{98159EF8-6E34-4CA2-BF1A-59D0F6C87F5A}" type="presParOf" srcId="{4B3C492D-C984-41A4-B65D-C049733B4F3A}" destId="{A97C7A95-B5EF-455F-9704-ABA18FCEC981}" srcOrd="0" destOrd="0" presId="urn:microsoft.com/office/officeart/2005/8/layout/hList3"/>
    <dgm:cxn modelId="{007CAB47-E05C-4502-A22E-8A4D7AFA2A69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38. Hagan esto en memoria mía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7030A0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</a:t>
          </a:r>
          <a:r>
            <a:rPr lang="es-ES" dirty="0" smtClean="0"/>
            <a:t>Esto es mi cuerpo que se entrega por ustedes</a:t>
          </a:r>
          <a:r>
            <a:rPr lang="es-CL" dirty="0" smtClean="0"/>
            <a:t>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(1Co 11,23-26)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rgbClr val="7030A0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Los distintos momentos de la Eucaristía</a:t>
          </a:r>
          <a:endParaRPr lang="es-CL" dirty="0"/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7030A0"/>
        </a:solidFill>
      </dgm:spPr>
      <dgm:t>
        <a:bodyPr/>
        <a:lstStyle/>
        <a:p>
          <a:endParaRPr lang="es-CL"/>
        </a:p>
      </dgm:t>
    </dgm:pt>
  </dgm:ptLst>
  <dgm:cxnLst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C3ADAC61-E121-7A45-A79A-E167E7F7F9B7}" type="presOf" srcId="{2B5435AD-1AD2-4EB7-B42B-4A54E1FDF953}" destId="{A3474408-4E79-4D2B-8891-D8FD370989BE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654F3209-76BC-1549-9354-E97F21349DA7}" type="presOf" srcId="{F1810FFD-7A40-4B20-848C-77A449DF55F3}" destId="{19AEDD85-26DF-432C-A6A3-822C4F764212}" srcOrd="0" destOrd="0" presId="urn:microsoft.com/office/officeart/2005/8/layout/hList3"/>
    <dgm:cxn modelId="{C75E5743-3489-9644-88B2-2A85EF54F6ED}" type="presOf" srcId="{FBB3B80E-40F4-4095-A1FB-7A20EEF3ECBB}" destId="{8A69B133-B15C-4792-B10D-1AE6DBB2614D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1DE791C4-0C12-5841-B198-31E56FDF777D}" type="presOf" srcId="{C6567784-8EB4-4CAC-A9AE-0C04933BC5D8}" destId="{A97C7A95-B5EF-455F-9704-ABA18FCEC981}" srcOrd="0" destOrd="0" presId="urn:microsoft.com/office/officeart/2005/8/layout/hList3"/>
    <dgm:cxn modelId="{4202BCA4-956D-384A-9A0E-2E62217C20EB}" type="presParOf" srcId="{19AEDD85-26DF-432C-A6A3-822C4F764212}" destId="{A3474408-4E79-4D2B-8891-D8FD370989BE}" srcOrd="0" destOrd="0" presId="urn:microsoft.com/office/officeart/2005/8/layout/hList3"/>
    <dgm:cxn modelId="{B293D405-EF9F-2E43-97FE-78EF8A8AACCE}" type="presParOf" srcId="{19AEDD85-26DF-432C-A6A3-822C4F764212}" destId="{4B3C492D-C984-41A4-B65D-C049733B4F3A}" srcOrd="1" destOrd="0" presId="urn:microsoft.com/office/officeart/2005/8/layout/hList3"/>
    <dgm:cxn modelId="{CDB95E70-1C42-224B-A405-70D3BE49F752}" type="presParOf" srcId="{4B3C492D-C984-41A4-B65D-C049733B4F3A}" destId="{A97C7A95-B5EF-455F-9704-ABA18FCEC981}" srcOrd="0" destOrd="0" presId="urn:microsoft.com/office/officeart/2005/8/layout/hList3"/>
    <dgm:cxn modelId="{03E77AC9-3260-BF4B-A53C-E8B28D6E9B23}" type="presParOf" srcId="{4B3C492D-C984-41A4-B65D-C049733B4F3A}" destId="{8A69B133-B15C-4792-B10D-1AE6DBB2614D}" srcOrd="1" destOrd="0" presId="urn:microsoft.com/office/officeart/2005/8/layout/hList3"/>
    <dgm:cxn modelId="{2319A2CC-586F-FA40-84C0-428C36898693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39. La Iglesia vive de la Eucaristía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rgbClr val="7030A0"/>
        </a:solidFill>
      </dgm:spPr>
      <dgm:t>
        <a:bodyPr/>
        <a:lstStyle/>
        <a:p>
          <a:r>
            <a:rPr lang="es-CL" dirty="0" smtClean="0"/>
            <a:t>“La multiplicación de los panes”                    (Jn 6,1-14)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/>
      <dgm:t>
        <a:bodyPr/>
        <a:lstStyle/>
        <a:p>
          <a:endParaRPr lang="es-CL"/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DA3885B0-F90C-4926-BC31-E0383490A74C}">
      <dgm:prSet/>
      <dgm:spPr>
        <a:solidFill>
          <a:srgbClr val="7030A0"/>
        </a:solidFill>
      </dgm:spPr>
      <dgm:t>
        <a:bodyPr/>
        <a:lstStyle/>
        <a:p>
          <a:r>
            <a:rPr lang="es-CL" dirty="0" smtClean="0"/>
            <a:t>Los distintos momentos de la Eucaristía</a:t>
          </a:r>
        </a:p>
      </dgm:t>
    </dgm:pt>
    <dgm:pt modelId="{5734047C-F482-414F-832B-E9B98D7B475B}" type="parTrans" cxnId="{D62BC7BB-EBAD-45F4-A527-6EAB135785DE}">
      <dgm:prSet/>
      <dgm:spPr/>
      <dgm:t>
        <a:bodyPr/>
        <a:lstStyle/>
        <a:p>
          <a:endParaRPr lang="es-CL"/>
        </a:p>
      </dgm:t>
    </dgm:pt>
    <dgm:pt modelId="{6315B0CC-C0B3-4A3C-AA50-044D0D9AABA8}" type="sibTrans" cxnId="{D62BC7BB-EBAD-45F4-A527-6EAB135785DE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8C6A91-3635-4992-B836-6F52F3C616E1}" type="pres">
      <dgm:prSet presAssocID="{DA3885B0-F90C-4926-BC31-E0383490A74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7030A0"/>
        </a:solidFill>
      </dgm:spPr>
      <dgm:t>
        <a:bodyPr/>
        <a:lstStyle/>
        <a:p>
          <a:endParaRPr lang="es-CL"/>
        </a:p>
      </dgm:t>
    </dgm:pt>
  </dgm:ptLst>
  <dgm:cxnLst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30F1C822-9DEC-41C0-8944-34F89ED728A2}" srcId="{F1810FFD-7A40-4B20-848C-77A449DF55F3}" destId="{C0C38995-26F7-41D5-953F-1039D0891366}" srcOrd="1" destOrd="0" parTransId="{B129FBB5-2A1E-4DB9-9735-7923EE7499B0}" sibTransId="{63DB90B2-7DAA-4BF6-8A85-969F7A63CA36}"/>
    <dgm:cxn modelId="{990A7C19-0B37-0243-B679-A400BA7315A6}" type="presOf" srcId="{2B5435AD-1AD2-4EB7-B42B-4A54E1FDF953}" destId="{A3474408-4E79-4D2B-8891-D8FD370989BE}" srcOrd="0" destOrd="0" presId="urn:microsoft.com/office/officeart/2005/8/layout/hList3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AB20C952-0248-CC4B-B613-2B6FE9678EFE}" type="presOf" srcId="{9D62DFFB-F112-4BC0-BF4F-15CA9D57F1C5}" destId="{A97C7A95-B5EF-455F-9704-ABA18FCEC981}" srcOrd="0" destOrd="0" presId="urn:microsoft.com/office/officeart/2005/8/layout/hList3"/>
    <dgm:cxn modelId="{5A4A6C9E-EC2E-3549-A3B7-3D5005F595F9}" type="presOf" srcId="{DA3885B0-F90C-4926-BC31-E0383490A74C}" destId="{B28C6A91-3635-4992-B836-6F52F3C616E1}" srcOrd="0" destOrd="0" presId="urn:microsoft.com/office/officeart/2005/8/layout/hList3"/>
    <dgm:cxn modelId="{06E803B2-C916-4321-92B7-B71B2FC6FAAC}" srcId="{F1810FFD-7A40-4B20-848C-77A449DF55F3}" destId="{1F6CD13F-0EC9-46EF-8B28-02BF40488C5C}" srcOrd="2" destOrd="0" parTransId="{D615F204-B8CD-4A4F-8ABA-63A5AA7388A2}" sibTransId="{CBB11096-2D66-4AC9-B14C-B9856AF2D4B4}"/>
    <dgm:cxn modelId="{0963D229-AE46-924C-BA39-CFCA5710AD3A}" type="presOf" srcId="{F1810FFD-7A40-4B20-848C-77A449DF55F3}" destId="{19AEDD85-26DF-432C-A6A3-822C4F764212}" srcOrd="0" destOrd="0" presId="urn:microsoft.com/office/officeart/2005/8/layout/hList3"/>
    <dgm:cxn modelId="{D62BC7BB-EBAD-45F4-A527-6EAB135785DE}" srcId="{2B5435AD-1AD2-4EB7-B42B-4A54E1FDF953}" destId="{DA3885B0-F90C-4926-BC31-E0383490A74C}" srcOrd="1" destOrd="0" parTransId="{5734047C-F482-414F-832B-E9B98D7B475B}" sibTransId="{6315B0CC-C0B3-4A3C-AA50-044D0D9AABA8}"/>
    <dgm:cxn modelId="{5FB08FF3-51B4-8840-90D1-CB13B06AEE21}" type="presParOf" srcId="{19AEDD85-26DF-432C-A6A3-822C4F764212}" destId="{A3474408-4E79-4D2B-8891-D8FD370989BE}" srcOrd="0" destOrd="0" presId="urn:microsoft.com/office/officeart/2005/8/layout/hList3"/>
    <dgm:cxn modelId="{DF67F895-5BDD-164C-AFB4-87D8381D8205}" type="presParOf" srcId="{19AEDD85-26DF-432C-A6A3-822C4F764212}" destId="{4B3C492D-C984-41A4-B65D-C049733B4F3A}" srcOrd="1" destOrd="0" presId="urn:microsoft.com/office/officeart/2005/8/layout/hList3"/>
    <dgm:cxn modelId="{D1F38235-2AB8-6645-912E-CC3ABF9053BE}" type="presParOf" srcId="{4B3C492D-C984-41A4-B65D-C049733B4F3A}" destId="{A97C7A95-B5EF-455F-9704-ABA18FCEC981}" srcOrd="0" destOrd="0" presId="urn:microsoft.com/office/officeart/2005/8/layout/hList3"/>
    <dgm:cxn modelId="{FBEA7F72-89DC-494D-BE95-881570C3DFAC}" type="presParOf" srcId="{4B3C492D-C984-41A4-B65D-C049733B4F3A}" destId="{B28C6A91-3635-4992-B836-6F52F3C616E1}" srcOrd="1" destOrd="0" presId="urn:microsoft.com/office/officeart/2005/8/layout/hList3"/>
    <dgm:cxn modelId="{BDB22414-D797-6645-8D69-911FFAF4680B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40. La Eucaristía nos hace uno con Jesús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7030A0"/>
        </a:solidFill>
      </dgm:spPr>
      <dgm:t>
        <a:bodyPr/>
        <a:lstStyle/>
        <a:p>
          <a:r>
            <a:rPr lang="es-CL" dirty="0" smtClean="0"/>
            <a:t>“Permanezcan en mí, como yo en ustedes”             (Jn 15,1-5)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rgbClr val="7030A0"/>
        </a:solidFill>
      </dgm:spPr>
      <dgm:t>
        <a:bodyPr/>
        <a:lstStyle/>
        <a:p>
          <a:r>
            <a:rPr lang="es-CL" dirty="0" smtClean="0"/>
            <a:t>Los distintos momentos de la Eucaristía.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rgbClr val="7030A0"/>
        </a:solidFill>
      </dgm:spPr>
      <dgm:t>
        <a:bodyPr/>
        <a:lstStyle/>
        <a:p>
          <a:endParaRPr lang="es-CL"/>
        </a:p>
      </dgm:t>
    </dgm:pt>
  </dgm:ptLst>
  <dgm:cxnLst>
    <dgm:cxn modelId="{AE011FC4-B17C-1A4D-8909-C0D2B795C5E7}" type="presOf" srcId="{F1810FFD-7A40-4B20-848C-77A449DF55F3}" destId="{19AEDD85-26DF-432C-A6A3-822C4F764212}" srcOrd="0" destOrd="0" presId="urn:microsoft.com/office/officeart/2005/8/layout/hList3"/>
    <dgm:cxn modelId="{E24C2A5C-A92E-5A43-B037-82B11EFC09D4}" type="presOf" srcId="{919F5EC4-9DA4-45F0-A46B-16683F780C44}" destId="{0C2B419C-EBE5-460B-9FB7-6666D63A5F76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BD74D46E-CF31-CB49-AC24-381AB63DD21E}" type="presOf" srcId="{C6567784-8EB4-4CAC-A9AE-0C04933BC5D8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AA30C7F9-49D4-CA4E-B6EB-88A681271E0E}" type="presOf" srcId="{2B5435AD-1AD2-4EB7-B42B-4A54E1FDF953}" destId="{A3474408-4E79-4D2B-8891-D8FD370989BE}" srcOrd="0" destOrd="0" presId="urn:microsoft.com/office/officeart/2005/8/layout/hList3"/>
    <dgm:cxn modelId="{745F4210-2CC3-F54B-87F6-DE486327E572}" type="presParOf" srcId="{19AEDD85-26DF-432C-A6A3-822C4F764212}" destId="{A3474408-4E79-4D2B-8891-D8FD370989BE}" srcOrd="0" destOrd="0" presId="urn:microsoft.com/office/officeart/2005/8/layout/hList3"/>
    <dgm:cxn modelId="{09AC88A5-9A44-114C-B8F1-29D1B2DE74B2}" type="presParOf" srcId="{19AEDD85-26DF-432C-A6A3-822C4F764212}" destId="{4B3C492D-C984-41A4-B65D-C049733B4F3A}" srcOrd="1" destOrd="0" presId="urn:microsoft.com/office/officeart/2005/8/layout/hList3"/>
    <dgm:cxn modelId="{EE3A8DF8-F60F-C74A-8F95-7D45F8EDDA3F}" type="presParOf" srcId="{4B3C492D-C984-41A4-B65D-C049733B4F3A}" destId="{A97C7A95-B5EF-455F-9704-ABA18FCEC981}" srcOrd="0" destOrd="0" presId="urn:microsoft.com/office/officeart/2005/8/layout/hList3"/>
    <dgm:cxn modelId="{0101723F-7630-B042-962A-F9E0F94E67D1}" type="presParOf" srcId="{4B3C492D-C984-41A4-B65D-C049733B4F3A}" destId="{0C2B419C-EBE5-460B-9FB7-6666D63A5F76}" srcOrd="1" destOrd="0" presId="urn:microsoft.com/office/officeart/2005/8/layout/hList3"/>
    <dgm:cxn modelId="{4791585A-5C22-A04A-862D-39C761BD6DF6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dirty="0" smtClean="0"/>
            <a:t>41. Lo reconocemos al partir el pan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rgbClr val="FF0000"/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 “</a:t>
          </a:r>
          <a:r>
            <a:rPr lang="es-ES" dirty="0" smtClean="0"/>
            <a:t>Los ojos de los discípulos se abrieron y lo reconocieron</a:t>
          </a:r>
          <a:r>
            <a:rPr lang="es-CL" dirty="0" smtClean="0"/>
            <a:t>”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/>
            <a:t>(Lc 24,13-35)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rgbClr val="FF0000"/>
        </a:solidFill>
      </dgm:spPr>
      <dgm:t>
        <a:bodyPr/>
        <a:lstStyle/>
        <a:p>
          <a:endParaRPr lang="es-CL"/>
        </a:p>
      </dgm:t>
    </dgm:pt>
  </dgm:ptLst>
  <dgm:cxnLst>
    <dgm:cxn modelId="{399049BD-CBF5-4E4A-BE0C-0F11AC28546F}" type="presOf" srcId="{C6567784-8EB4-4CAC-A9AE-0C04933BC5D8}" destId="{A97C7A95-B5EF-455F-9704-ABA18FCEC981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BF3B9466-BA70-9C47-887C-86F8AEF74064}" type="presOf" srcId="{F1810FFD-7A40-4B20-848C-77A449DF55F3}" destId="{19AEDD85-26DF-432C-A6A3-822C4F764212}" srcOrd="0" destOrd="0" presId="urn:microsoft.com/office/officeart/2005/8/layout/hList3"/>
    <dgm:cxn modelId="{02D3CD94-9B21-AC44-9B7C-5FD6B4793F7C}" type="presOf" srcId="{2B5435AD-1AD2-4EB7-B42B-4A54E1FDF953}" destId="{A3474408-4E79-4D2B-8891-D8FD370989BE}" srcOrd="0" destOrd="0" presId="urn:microsoft.com/office/officeart/2005/8/layout/hList3"/>
    <dgm:cxn modelId="{EE38C89D-97FE-134D-8332-46A6EA2A3D43}" type="presParOf" srcId="{19AEDD85-26DF-432C-A6A3-822C4F764212}" destId="{A3474408-4E79-4D2B-8891-D8FD370989BE}" srcOrd="0" destOrd="0" presId="urn:microsoft.com/office/officeart/2005/8/layout/hList3"/>
    <dgm:cxn modelId="{392FD419-A5AD-0648-BC2F-E02E4B331971}" type="presParOf" srcId="{19AEDD85-26DF-432C-A6A3-822C4F764212}" destId="{4B3C492D-C984-41A4-B65D-C049733B4F3A}" srcOrd="1" destOrd="0" presId="urn:microsoft.com/office/officeart/2005/8/layout/hList3"/>
    <dgm:cxn modelId="{C8253D67-1D80-F949-9366-B03DB925B457}" type="presParOf" srcId="{4B3C492D-C984-41A4-B65D-C049733B4F3A}" destId="{A97C7A95-B5EF-455F-9704-ABA18FCEC981}" srcOrd="0" destOrd="0" presId="urn:microsoft.com/office/officeart/2005/8/layout/hList3"/>
    <dgm:cxn modelId="{8B8B29F4-C1CD-F14D-A9EA-845C42E63828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 custT="1"/>
      <dgm:spPr/>
      <dgm:t>
        <a:bodyPr/>
        <a:lstStyle/>
        <a:p>
          <a:pPr algn="l"/>
          <a:r>
            <a:rPr lang="es-C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Reconociendo nuestra búsqueda de Dios</a:t>
          </a:r>
          <a:endParaRPr lang="es-C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“Dios no está lejos de cada uno de nosotros”           (</a:t>
          </a:r>
          <a:r>
            <a:rPr lang="es-CL" dirty="0" err="1" smtClean="0">
              <a:solidFill>
                <a:schemeClr val="tx1"/>
              </a:solidFill>
            </a:rPr>
            <a:t>Hch</a:t>
          </a:r>
          <a:r>
            <a:rPr lang="es-CL" dirty="0" smtClean="0">
              <a:solidFill>
                <a:schemeClr val="tx1"/>
              </a:solidFill>
            </a:rPr>
            <a:t> 17, 27)</a:t>
          </a:r>
          <a:endParaRPr lang="es-CL" dirty="0">
            <a:solidFill>
              <a:schemeClr val="tx1"/>
            </a:solidFill>
          </a:endParaRPr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  <dgm:t>
        <a:bodyPr/>
        <a:lstStyle/>
        <a:p>
          <a:endParaRPr lang="es-CL"/>
        </a:p>
      </dgm:t>
    </dgm:pt>
    <dgm:pt modelId="{A97C7A95-B5EF-455F-9704-ABA18FCEC981}" type="pres">
      <dgm:prSet presAssocID="{2B5435AD-1AD2-4EB7-B42B-4A54E1FDF95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/>
      <dgm:t>
        <a:bodyPr/>
        <a:lstStyle/>
        <a:p>
          <a:endParaRPr lang="es-CL"/>
        </a:p>
      </dgm:t>
    </dgm:pt>
  </dgm:ptLst>
  <dgm:cxnLst>
    <dgm:cxn modelId="{B3DE9227-8310-44E2-9E4C-CD451EB5175C}" type="presOf" srcId="{F1810FFD-7A40-4B20-848C-77A449DF55F3}" destId="{19AEDD85-26DF-432C-A6A3-822C4F764212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5AE1FD41-3045-4F03-93DB-6F9F1E9DEE50}" type="presOf" srcId="{C6567784-8EB4-4CAC-A9AE-0C04933BC5D8}" destId="{A97C7A95-B5EF-455F-9704-ABA18FCEC981}" srcOrd="0" destOrd="0" presId="urn:microsoft.com/office/officeart/2005/8/layout/hList3"/>
    <dgm:cxn modelId="{36E09023-A7C6-4C10-A627-B1BF40FDF14A}" type="presOf" srcId="{2B5435AD-1AD2-4EB7-B42B-4A54E1FDF953}" destId="{A3474408-4E79-4D2B-8891-D8FD370989BE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87695AFF-4B62-4B82-B105-170EDEE61F8B}" type="presParOf" srcId="{19AEDD85-26DF-432C-A6A3-822C4F764212}" destId="{A3474408-4E79-4D2B-8891-D8FD370989BE}" srcOrd="0" destOrd="0" presId="urn:microsoft.com/office/officeart/2005/8/layout/hList3"/>
    <dgm:cxn modelId="{7FB7592F-7064-4962-A8EC-7624C50FEE4C}" type="presParOf" srcId="{19AEDD85-26DF-432C-A6A3-822C4F764212}" destId="{4B3C492D-C984-41A4-B65D-C049733B4F3A}" srcOrd="1" destOrd="0" presId="urn:microsoft.com/office/officeart/2005/8/layout/hList3"/>
    <dgm:cxn modelId="{0DF91CFB-1CF8-44E2-B80C-7688C36F1AD0}" type="presParOf" srcId="{4B3C492D-C984-41A4-B65D-C049733B4F3A}" destId="{A97C7A95-B5EF-455F-9704-ABA18FCEC981}" srcOrd="0" destOrd="0" presId="urn:microsoft.com/office/officeart/2005/8/layout/hList3"/>
    <dgm:cxn modelId="{64A72CCA-4F02-4331-8833-BBCDF9D7B60D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 custT="1"/>
      <dgm:spPr/>
      <dgm:t>
        <a:bodyPr/>
        <a:lstStyle/>
        <a:p>
          <a:pPr algn="r"/>
          <a:r>
            <a:rPr lang="es-C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Les anunciamos una gran noticia: Jesucristo</a:t>
          </a:r>
          <a:endParaRPr lang="es-C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“Yo soy el Camino, la Verdad y la Vida”              (Jn 14, 16)</a:t>
          </a:r>
          <a:endParaRPr lang="es-CL" dirty="0">
            <a:solidFill>
              <a:schemeClr val="tx1"/>
            </a:solidFill>
          </a:endParaRPr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  <dgm:t>
        <a:bodyPr/>
        <a:lstStyle/>
        <a:p>
          <a:endParaRPr lang="es-CL"/>
        </a:p>
      </dgm:t>
    </dgm:pt>
    <dgm:pt modelId="{A97C7A95-B5EF-455F-9704-ABA18FCEC981}" type="pres">
      <dgm:prSet presAssocID="{2B5435AD-1AD2-4EB7-B42B-4A54E1FDF953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/>
      <dgm:t>
        <a:bodyPr/>
        <a:lstStyle/>
        <a:p>
          <a:endParaRPr lang="es-CL"/>
        </a:p>
      </dgm:t>
    </dgm:pt>
  </dgm:ptLst>
  <dgm:cxnLst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2CDA9B0F-3DEF-4C7A-8791-A64AF17154F3}" type="presOf" srcId="{C6567784-8EB4-4CAC-A9AE-0C04933BC5D8}" destId="{A97C7A95-B5EF-455F-9704-ABA18FCEC981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96024C93-048F-4B5F-8726-110F17072972}" type="presOf" srcId="{2B5435AD-1AD2-4EB7-B42B-4A54E1FDF953}" destId="{A3474408-4E79-4D2B-8891-D8FD370989BE}" srcOrd="0" destOrd="0" presId="urn:microsoft.com/office/officeart/2005/8/layout/hList3"/>
    <dgm:cxn modelId="{496A2DE1-3AA3-4281-A216-2AD6F88C1407}" type="presOf" srcId="{F1810FFD-7A40-4B20-848C-77A449DF55F3}" destId="{19AEDD85-26DF-432C-A6A3-822C4F764212}" srcOrd="0" destOrd="0" presId="urn:microsoft.com/office/officeart/2005/8/layout/hList3"/>
    <dgm:cxn modelId="{B7AF2E36-FFA3-49CE-A024-2E8DF3DD5DB4}" type="presParOf" srcId="{19AEDD85-26DF-432C-A6A3-822C4F764212}" destId="{A3474408-4E79-4D2B-8891-D8FD370989BE}" srcOrd="0" destOrd="0" presId="urn:microsoft.com/office/officeart/2005/8/layout/hList3"/>
    <dgm:cxn modelId="{6F0D489D-95AF-4B03-B5D9-7D46F6969970}" type="presParOf" srcId="{19AEDD85-26DF-432C-A6A3-822C4F764212}" destId="{4B3C492D-C984-41A4-B65D-C049733B4F3A}" srcOrd="1" destOrd="0" presId="urn:microsoft.com/office/officeart/2005/8/layout/hList3"/>
    <dgm:cxn modelId="{54543654-9A40-485E-A66B-3CC8FB2D0DDF}" type="presParOf" srcId="{4B3C492D-C984-41A4-B65D-C049733B4F3A}" destId="{A97C7A95-B5EF-455F-9704-ABA18FCEC981}" srcOrd="0" destOrd="0" presId="urn:microsoft.com/office/officeart/2005/8/layout/hList3"/>
    <dgm:cxn modelId="{CF3FA547-F169-4F67-A008-B00224AE6971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5. Jesucristo sale a nuestro encuentro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>
              <a:solidFill>
                <a:schemeClr val="tx1"/>
              </a:solidFill>
            </a:rPr>
            <a:t> “Los discípulos de Emaús” (1ª parte)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dirty="0" smtClean="0">
              <a:solidFill>
                <a:schemeClr val="tx1"/>
              </a:solidFill>
            </a:rPr>
            <a:t>(Lc 24,13-21.25-32</a:t>
          </a:r>
          <a:r>
            <a:rPr lang="es-CL" dirty="0" smtClean="0"/>
            <a:t>)</a:t>
          </a:r>
          <a:endParaRPr lang="es-CL" dirty="0"/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FBB3B80E-40F4-4095-A1FB-7A20EEF3ECBB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dirty="0" smtClean="0">
              <a:solidFill>
                <a:schemeClr val="tx1"/>
              </a:solidFill>
            </a:rPr>
            <a:t>Los grandes momentos de la Eucaristía: Liturgia de la Palabra y Liturgia de la Eucaristía.</a:t>
          </a:r>
          <a:endParaRPr lang="es-CL" dirty="0">
            <a:solidFill>
              <a:schemeClr val="tx1"/>
            </a:solidFill>
          </a:endParaRPr>
        </a:p>
      </dgm:t>
    </dgm:pt>
    <dgm:pt modelId="{9D14E362-5FF9-4392-9BD7-76F2CE6246DB}" type="parTrans" cxnId="{4A777FF6-F458-4570-BE72-385103FB59D3}">
      <dgm:prSet/>
      <dgm:spPr/>
      <dgm:t>
        <a:bodyPr/>
        <a:lstStyle/>
        <a:p>
          <a:endParaRPr lang="es-CL"/>
        </a:p>
      </dgm:t>
    </dgm:pt>
    <dgm:pt modelId="{8E91B37C-F22E-4D80-B448-B0781DDA9FF7}" type="sibTrans" cxnId="{4A777FF6-F458-4570-BE72-385103FB59D3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 custLinFactNeighborX="12598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9B133-B15C-4792-B10D-1AE6DBB2614D}" type="pres">
      <dgm:prSet presAssocID="{FBB3B80E-40F4-4095-A1FB-7A20EEF3EC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CL"/>
        </a:p>
      </dgm:t>
    </dgm:pt>
  </dgm:ptLst>
  <dgm:cxnLst>
    <dgm:cxn modelId="{4A777FF6-F458-4570-BE72-385103FB59D3}" srcId="{2B5435AD-1AD2-4EB7-B42B-4A54E1FDF953}" destId="{FBB3B80E-40F4-4095-A1FB-7A20EEF3ECBB}" srcOrd="1" destOrd="0" parTransId="{9D14E362-5FF9-4392-9BD7-76F2CE6246DB}" sibTransId="{8E91B37C-F22E-4D80-B448-B0781DDA9FF7}"/>
    <dgm:cxn modelId="{82BBCC10-E884-4235-9AB8-6C99C774EE99}" type="presOf" srcId="{F1810FFD-7A40-4B20-848C-77A449DF55F3}" destId="{19AEDD85-26DF-432C-A6A3-822C4F764212}" srcOrd="0" destOrd="0" presId="urn:microsoft.com/office/officeart/2005/8/layout/hList3"/>
    <dgm:cxn modelId="{510F5438-57BA-4E1E-A606-D41E42C7A861}" type="presOf" srcId="{FBB3B80E-40F4-4095-A1FB-7A20EEF3ECBB}" destId="{8A69B133-B15C-4792-B10D-1AE6DBB2614D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56B07C39-351D-451E-91ED-3456CC38E293}" type="presOf" srcId="{2B5435AD-1AD2-4EB7-B42B-4A54E1FDF953}" destId="{A3474408-4E79-4D2B-8891-D8FD370989BE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ADD63DDC-895F-4082-A829-2F1B4219D60D}" type="presOf" srcId="{C6567784-8EB4-4CAC-A9AE-0C04933BC5D8}" destId="{A97C7A95-B5EF-455F-9704-ABA18FCEC981}" srcOrd="0" destOrd="0" presId="urn:microsoft.com/office/officeart/2005/8/layout/hList3"/>
    <dgm:cxn modelId="{7F007CF5-204E-4BF3-947E-9A9A9CC2F130}" type="presParOf" srcId="{19AEDD85-26DF-432C-A6A3-822C4F764212}" destId="{A3474408-4E79-4D2B-8891-D8FD370989BE}" srcOrd="0" destOrd="0" presId="urn:microsoft.com/office/officeart/2005/8/layout/hList3"/>
    <dgm:cxn modelId="{CB34AD9D-9ABC-499B-AF65-DAE74A15ABE9}" type="presParOf" srcId="{19AEDD85-26DF-432C-A6A3-822C4F764212}" destId="{4B3C492D-C984-41A4-B65D-C049733B4F3A}" srcOrd="1" destOrd="0" presId="urn:microsoft.com/office/officeart/2005/8/layout/hList3"/>
    <dgm:cxn modelId="{9C28489E-ACBA-4595-932F-CE33958E0A34}" type="presParOf" srcId="{4B3C492D-C984-41A4-B65D-C049733B4F3A}" destId="{A97C7A95-B5EF-455F-9704-ABA18FCEC981}" srcOrd="0" destOrd="0" presId="urn:microsoft.com/office/officeart/2005/8/layout/hList3"/>
    <dgm:cxn modelId="{582A031E-A8E1-4F24-8EBC-F48CDC14B0FA}" type="presParOf" srcId="{4B3C492D-C984-41A4-B65D-C049733B4F3A}" destId="{8A69B133-B15C-4792-B10D-1AE6DBB2614D}" srcOrd="1" destOrd="0" presId="urn:microsoft.com/office/officeart/2005/8/layout/hList3"/>
    <dgm:cxn modelId="{700DFEFE-EC1C-43A4-AD85-1CBA7272E553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6. Jesucristo comparte nuestras alegrías y tristezas.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D62DFFB-F112-4BC0-BF4F-15CA9D57F1C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“La aparición a los discípulos”              (Lc 24, 33.35-48)</a:t>
          </a:r>
        </a:p>
      </dgm:t>
    </dgm:pt>
    <dgm:pt modelId="{F20DC6C6-7653-440D-88CA-A301AAE40293}" type="parTrans" cxnId="{98D0B68D-A1E1-4297-86F0-FC8D4EA21921}">
      <dgm:prSet/>
      <dgm:spPr/>
      <dgm:t>
        <a:bodyPr/>
        <a:lstStyle/>
        <a:p>
          <a:endParaRPr lang="es-CL"/>
        </a:p>
      </dgm:t>
    </dgm:pt>
    <dgm:pt modelId="{60FB7EA5-34E3-4E62-A85F-E2FC5754323E}" type="sibTrans" cxnId="{98D0B68D-A1E1-4297-86F0-FC8D4EA21921}">
      <dgm:prSet/>
      <dgm:spPr/>
      <dgm:t>
        <a:bodyPr/>
        <a:lstStyle/>
        <a:p>
          <a:endParaRPr lang="es-CL"/>
        </a:p>
      </dgm:t>
    </dgm:pt>
    <dgm:pt modelId="{C0C38995-26F7-41D5-953F-1039D08913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En el rito de la comunión: el signo de la paz</a:t>
          </a:r>
          <a:r>
            <a:rPr lang="es-CL" dirty="0" smtClean="0"/>
            <a:t>.</a:t>
          </a:r>
        </a:p>
      </dgm:t>
    </dgm:pt>
    <dgm:pt modelId="{B129FBB5-2A1E-4DB9-9735-7923EE7499B0}" type="parTrans" cxnId="{30F1C822-9DEC-41C0-8944-34F89ED728A2}">
      <dgm:prSet/>
      <dgm:spPr/>
      <dgm:t>
        <a:bodyPr/>
        <a:lstStyle/>
        <a:p>
          <a:endParaRPr lang="es-CL"/>
        </a:p>
      </dgm:t>
    </dgm:pt>
    <dgm:pt modelId="{63DB90B2-7DAA-4BF6-8A85-969F7A63CA36}" type="sibTrans" cxnId="{30F1C822-9DEC-41C0-8944-34F89ED728A2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1FC6B4-6D50-466D-AA3C-91AC89099FC9}" type="pres">
      <dgm:prSet presAssocID="{C0C38995-26F7-41D5-953F-1039D089136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Y="100000" custLinFactNeighborX="322" custLinFactNeighborY="110842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CL"/>
        </a:p>
      </dgm:t>
    </dgm:pt>
  </dgm:ptLst>
  <dgm:cxnLst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A6400088-73AA-47C8-AA61-40678E9555C6}" type="presOf" srcId="{F1810FFD-7A40-4B20-848C-77A449DF55F3}" destId="{19AEDD85-26DF-432C-A6A3-822C4F764212}" srcOrd="0" destOrd="0" presId="urn:microsoft.com/office/officeart/2005/8/layout/hList3"/>
    <dgm:cxn modelId="{386FA688-651E-40EA-97D3-D20AF9C47292}" type="presOf" srcId="{9D62DFFB-F112-4BC0-BF4F-15CA9D57F1C5}" destId="{A97C7A95-B5EF-455F-9704-ABA18FCEC981}" srcOrd="0" destOrd="0" presId="urn:microsoft.com/office/officeart/2005/8/layout/hList3"/>
    <dgm:cxn modelId="{8CD4DD41-B838-4CCC-BC01-F6E49C1CC772}" type="presOf" srcId="{2B5435AD-1AD2-4EB7-B42B-4A54E1FDF953}" destId="{A3474408-4E79-4D2B-8891-D8FD370989BE}" srcOrd="0" destOrd="0" presId="urn:microsoft.com/office/officeart/2005/8/layout/hList3"/>
    <dgm:cxn modelId="{12A78144-092E-421D-A3BF-0976F40E9FAD}" type="presOf" srcId="{C0C38995-26F7-41D5-953F-1039D0891366}" destId="{FE1FC6B4-6D50-466D-AA3C-91AC89099FC9}" srcOrd="0" destOrd="0" presId="urn:microsoft.com/office/officeart/2005/8/layout/hList3"/>
    <dgm:cxn modelId="{30F1C822-9DEC-41C0-8944-34F89ED728A2}" srcId="{2B5435AD-1AD2-4EB7-B42B-4A54E1FDF953}" destId="{C0C38995-26F7-41D5-953F-1039D0891366}" srcOrd="1" destOrd="0" parTransId="{B129FBB5-2A1E-4DB9-9735-7923EE7499B0}" sibTransId="{63DB90B2-7DAA-4BF6-8A85-969F7A63CA36}"/>
    <dgm:cxn modelId="{98D0B68D-A1E1-4297-86F0-FC8D4EA21921}" srcId="{2B5435AD-1AD2-4EB7-B42B-4A54E1FDF953}" destId="{9D62DFFB-F112-4BC0-BF4F-15CA9D57F1C5}" srcOrd="0" destOrd="0" parTransId="{F20DC6C6-7653-440D-88CA-A301AAE40293}" sibTransId="{60FB7EA5-34E3-4E62-A85F-E2FC5754323E}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17C9E3DF-A84D-4EC2-A26C-165A64E99706}" type="presParOf" srcId="{19AEDD85-26DF-432C-A6A3-822C4F764212}" destId="{A3474408-4E79-4D2B-8891-D8FD370989BE}" srcOrd="0" destOrd="0" presId="urn:microsoft.com/office/officeart/2005/8/layout/hList3"/>
    <dgm:cxn modelId="{DB754C54-5AEB-41C6-8113-FDE2399518FF}" type="presParOf" srcId="{19AEDD85-26DF-432C-A6A3-822C4F764212}" destId="{4B3C492D-C984-41A4-B65D-C049733B4F3A}" srcOrd="1" destOrd="0" presId="urn:microsoft.com/office/officeart/2005/8/layout/hList3"/>
    <dgm:cxn modelId="{393B27E3-F1BB-4250-BE40-3B2E60E1F205}" type="presParOf" srcId="{4B3C492D-C984-41A4-B65D-C049733B4F3A}" destId="{A97C7A95-B5EF-455F-9704-ABA18FCEC981}" srcOrd="0" destOrd="0" presId="urn:microsoft.com/office/officeart/2005/8/layout/hList3"/>
    <dgm:cxn modelId="{4567BC44-DC2E-4992-981A-318590625585}" type="presParOf" srcId="{4B3C492D-C984-41A4-B65D-C049733B4F3A}" destId="{FE1FC6B4-6D50-466D-AA3C-91AC89099FC9}" srcOrd="1" destOrd="0" presId="urn:microsoft.com/office/officeart/2005/8/layout/hList3"/>
    <dgm:cxn modelId="{67BC659D-BD1B-4121-9442-4865D23755C4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810FFD-7A40-4B20-848C-77A449DF55F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5435AD-1AD2-4EB7-B42B-4A54E1FDF953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7. Jesús nos conoce y está con nosotros.</a:t>
          </a:r>
          <a:endParaRPr lang="es-CL" dirty="0"/>
        </a:p>
      </dgm:t>
    </dgm:pt>
    <dgm:pt modelId="{24B0A24D-F563-4C64-A29B-705B9CFBA210}" type="parTrans" cxnId="{49238E43-9228-4D5B-989F-7BDD39D63E76}">
      <dgm:prSet/>
      <dgm:spPr/>
      <dgm:t>
        <a:bodyPr/>
        <a:lstStyle/>
        <a:p>
          <a:endParaRPr lang="es-CL"/>
        </a:p>
      </dgm:t>
    </dgm:pt>
    <dgm:pt modelId="{1D94F149-D703-4D25-BE87-05F39402D549}" type="sibTrans" cxnId="{49238E43-9228-4D5B-989F-7BDD39D63E76}">
      <dgm:prSet/>
      <dgm:spPr/>
      <dgm:t>
        <a:bodyPr/>
        <a:lstStyle/>
        <a:p>
          <a:endParaRPr lang="es-CL"/>
        </a:p>
      </dgm:t>
    </dgm:pt>
    <dgm:pt modelId="{C6567784-8EB4-4CAC-A9AE-0C04933BC5D8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“Aparición de Jesucristo a orillas de lago” (Jn 21, 4-13)</a:t>
          </a:r>
          <a:endParaRPr lang="es-CL" dirty="0">
            <a:solidFill>
              <a:schemeClr val="tx1"/>
            </a:solidFill>
          </a:endParaRPr>
        </a:p>
      </dgm:t>
    </dgm:pt>
    <dgm:pt modelId="{EA4A7231-E321-43EB-AE83-B7C1621C5572}" type="parTrans" cxnId="{E0163E12-B41E-4CEC-A1EC-5054983A5E56}">
      <dgm:prSet/>
      <dgm:spPr/>
      <dgm:t>
        <a:bodyPr/>
        <a:lstStyle/>
        <a:p>
          <a:endParaRPr lang="es-CL"/>
        </a:p>
      </dgm:t>
    </dgm:pt>
    <dgm:pt modelId="{1FE61DA5-735E-412A-AA13-396616FA00CD}" type="sibTrans" cxnId="{E0163E12-B41E-4CEC-A1EC-5054983A5E56}">
      <dgm:prSet/>
      <dgm:spPr/>
      <dgm:t>
        <a:bodyPr/>
        <a:lstStyle/>
        <a:p>
          <a:endParaRPr lang="es-CL"/>
        </a:p>
      </dgm:t>
    </dgm:pt>
    <dgm:pt modelId="{1F6CD13F-0EC9-46EF-8B28-02BF40488C5C}">
      <dgm:prSet phldrT="[Texto]"/>
      <dgm:spPr/>
      <dgm:t>
        <a:bodyPr/>
        <a:lstStyle/>
        <a:p>
          <a:endParaRPr lang="es-CL" dirty="0"/>
        </a:p>
      </dgm:t>
    </dgm:pt>
    <dgm:pt modelId="{D615F204-B8CD-4A4F-8ABA-63A5AA7388A2}" type="parTrans" cxnId="{06E803B2-C916-4321-92B7-B71B2FC6FAAC}">
      <dgm:prSet/>
      <dgm:spPr/>
      <dgm:t>
        <a:bodyPr/>
        <a:lstStyle/>
        <a:p>
          <a:endParaRPr lang="es-CL"/>
        </a:p>
      </dgm:t>
    </dgm:pt>
    <dgm:pt modelId="{CBB11096-2D66-4AC9-B14C-B9856AF2D4B4}" type="sibTrans" cxnId="{06E803B2-C916-4321-92B7-B71B2FC6FAAC}">
      <dgm:prSet/>
      <dgm:spPr/>
      <dgm:t>
        <a:bodyPr/>
        <a:lstStyle/>
        <a:p>
          <a:endParaRPr lang="es-CL"/>
        </a:p>
      </dgm:t>
    </dgm:pt>
    <dgm:pt modelId="{919F5EC4-9DA4-45F0-A46B-16683F780C44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La Transubstanciación y algunos signos de la Eucaristía:</a:t>
          </a:r>
          <a:r>
            <a:rPr lang="es-CL" b="1" dirty="0" smtClean="0">
              <a:solidFill>
                <a:schemeClr val="tx1"/>
              </a:solidFill>
            </a:rPr>
            <a:t> </a:t>
          </a:r>
          <a:r>
            <a:rPr lang="es-CL" b="0" dirty="0" smtClean="0">
              <a:solidFill>
                <a:schemeClr val="tx1"/>
              </a:solidFill>
            </a:rPr>
            <a:t>La genuflexión, el Altar, el Sagrario. </a:t>
          </a:r>
        </a:p>
      </dgm:t>
    </dgm:pt>
    <dgm:pt modelId="{055DC44D-74F7-40C3-90A7-DD6C0D5F73BC}" type="parTrans" cxnId="{3CE519E7-C2E6-4828-A1ED-5589F933E37A}">
      <dgm:prSet/>
      <dgm:spPr/>
      <dgm:t>
        <a:bodyPr/>
        <a:lstStyle/>
        <a:p>
          <a:endParaRPr lang="es-CL"/>
        </a:p>
      </dgm:t>
    </dgm:pt>
    <dgm:pt modelId="{934BA141-1CB4-4B36-B4AC-DCA2FEA83FA0}" type="sibTrans" cxnId="{3CE519E7-C2E6-4828-A1ED-5589F933E37A}">
      <dgm:prSet/>
      <dgm:spPr/>
      <dgm:t>
        <a:bodyPr/>
        <a:lstStyle/>
        <a:p>
          <a:endParaRPr lang="es-CL"/>
        </a:p>
      </dgm:t>
    </dgm:pt>
    <dgm:pt modelId="{19AEDD85-26DF-432C-A6A3-822C4F764212}" type="pres">
      <dgm:prSet presAssocID="{F1810FFD-7A40-4B20-848C-77A449DF5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3474408-4E79-4D2B-8891-D8FD370989BE}" type="pres">
      <dgm:prSet presAssocID="{2B5435AD-1AD2-4EB7-B42B-4A54E1FDF953}" presName="roof" presStyleLbl="dkBgShp" presStyleIdx="0" presStyleCnt="2"/>
      <dgm:spPr/>
      <dgm:t>
        <a:bodyPr/>
        <a:lstStyle/>
        <a:p>
          <a:endParaRPr lang="es-CL"/>
        </a:p>
      </dgm:t>
    </dgm:pt>
    <dgm:pt modelId="{4B3C492D-C984-41A4-B65D-C049733B4F3A}" type="pres">
      <dgm:prSet presAssocID="{2B5435AD-1AD2-4EB7-B42B-4A54E1FDF953}" presName="pillars" presStyleCnt="0"/>
      <dgm:spPr/>
    </dgm:pt>
    <dgm:pt modelId="{A97C7A95-B5EF-455F-9704-ABA18FCEC981}" type="pres">
      <dgm:prSet presAssocID="{2B5435AD-1AD2-4EB7-B42B-4A54E1FDF95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2B419C-EBE5-460B-9FB7-6666D63A5F76}" type="pres">
      <dgm:prSet presAssocID="{919F5EC4-9DA4-45F0-A46B-16683F780C4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D8366C-6E27-4CE5-A158-7E01DDCBC06D}" type="pres">
      <dgm:prSet presAssocID="{2B5435AD-1AD2-4EB7-B42B-4A54E1FDF953}" presName="base" presStyleLbl="dkBgShp" presStyleIdx="1" presStyleCnt="2" custLinFactNeighborX="-415" custLinFactNeighborY="56907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CL"/>
        </a:p>
      </dgm:t>
    </dgm:pt>
  </dgm:ptLst>
  <dgm:cxnLst>
    <dgm:cxn modelId="{BCD12ABB-62E1-42A9-9F87-CA9B9B7F8187}" type="presOf" srcId="{919F5EC4-9DA4-45F0-A46B-16683F780C44}" destId="{0C2B419C-EBE5-460B-9FB7-6666D63A5F76}" srcOrd="0" destOrd="0" presId="urn:microsoft.com/office/officeart/2005/8/layout/hList3"/>
    <dgm:cxn modelId="{ED461EA3-FCE0-4B87-9C7C-7B87D9516CC1}" type="presOf" srcId="{2B5435AD-1AD2-4EB7-B42B-4A54E1FDF953}" destId="{A3474408-4E79-4D2B-8891-D8FD370989BE}" srcOrd="0" destOrd="0" presId="urn:microsoft.com/office/officeart/2005/8/layout/hList3"/>
    <dgm:cxn modelId="{49238E43-9228-4D5B-989F-7BDD39D63E76}" srcId="{F1810FFD-7A40-4B20-848C-77A449DF55F3}" destId="{2B5435AD-1AD2-4EB7-B42B-4A54E1FDF953}" srcOrd="0" destOrd="0" parTransId="{24B0A24D-F563-4C64-A29B-705B9CFBA210}" sibTransId="{1D94F149-D703-4D25-BE87-05F39402D549}"/>
    <dgm:cxn modelId="{E0163E12-B41E-4CEC-A1EC-5054983A5E56}" srcId="{2B5435AD-1AD2-4EB7-B42B-4A54E1FDF953}" destId="{C6567784-8EB4-4CAC-A9AE-0C04933BC5D8}" srcOrd="0" destOrd="0" parTransId="{EA4A7231-E321-43EB-AE83-B7C1621C5572}" sibTransId="{1FE61DA5-735E-412A-AA13-396616FA00CD}"/>
    <dgm:cxn modelId="{3CE519E7-C2E6-4828-A1ED-5589F933E37A}" srcId="{2B5435AD-1AD2-4EB7-B42B-4A54E1FDF953}" destId="{919F5EC4-9DA4-45F0-A46B-16683F780C44}" srcOrd="1" destOrd="0" parTransId="{055DC44D-74F7-40C3-90A7-DD6C0D5F73BC}" sibTransId="{934BA141-1CB4-4B36-B4AC-DCA2FEA83FA0}"/>
    <dgm:cxn modelId="{28B13E06-D4FC-423B-A427-2957119649F8}" type="presOf" srcId="{F1810FFD-7A40-4B20-848C-77A449DF55F3}" destId="{19AEDD85-26DF-432C-A6A3-822C4F764212}" srcOrd="0" destOrd="0" presId="urn:microsoft.com/office/officeart/2005/8/layout/hList3"/>
    <dgm:cxn modelId="{06E803B2-C916-4321-92B7-B71B2FC6FAAC}" srcId="{F1810FFD-7A40-4B20-848C-77A449DF55F3}" destId="{1F6CD13F-0EC9-46EF-8B28-02BF40488C5C}" srcOrd="1" destOrd="0" parTransId="{D615F204-B8CD-4A4F-8ABA-63A5AA7388A2}" sibTransId="{CBB11096-2D66-4AC9-B14C-B9856AF2D4B4}"/>
    <dgm:cxn modelId="{3578A3AE-616E-48F0-B4B7-6156F4BE32D8}" type="presOf" srcId="{C6567784-8EB4-4CAC-A9AE-0C04933BC5D8}" destId="{A97C7A95-B5EF-455F-9704-ABA18FCEC981}" srcOrd="0" destOrd="0" presId="urn:microsoft.com/office/officeart/2005/8/layout/hList3"/>
    <dgm:cxn modelId="{98F44BFA-C5E8-4511-B91F-B5910C92D070}" type="presParOf" srcId="{19AEDD85-26DF-432C-A6A3-822C4F764212}" destId="{A3474408-4E79-4D2B-8891-D8FD370989BE}" srcOrd="0" destOrd="0" presId="urn:microsoft.com/office/officeart/2005/8/layout/hList3"/>
    <dgm:cxn modelId="{104D8C71-03DE-4F17-8C50-89720274B23E}" type="presParOf" srcId="{19AEDD85-26DF-432C-A6A3-822C4F764212}" destId="{4B3C492D-C984-41A4-B65D-C049733B4F3A}" srcOrd="1" destOrd="0" presId="urn:microsoft.com/office/officeart/2005/8/layout/hList3"/>
    <dgm:cxn modelId="{4F4FF4F5-5829-4315-9526-2486E592218D}" type="presParOf" srcId="{4B3C492D-C984-41A4-B65D-C049733B4F3A}" destId="{A97C7A95-B5EF-455F-9704-ABA18FCEC981}" srcOrd="0" destOrd="0" presId="urn:microsoft.com/office/officeart/2005/8/layout/hList3"/>
    <dgm:cxn modelId="{6EFFC704-DFB8-456E-892F-7B74C45DCDF7}" type="presParOf" srcId="{4B3C492D-C984-41A4-B65D-C049733B4F3A}" destId="{0C2B419C-EBE5-460B-9FB7-6666D63A5F76}" srcOrd="1" destOrd="0" presId="urn:microsoft.com/office/officeart/2005/8/layout/hList3"/>
    <dgm:cxn modelId="{480CAA82-92A7-45F3-9C63-15013B52A70A}" type="presParOf" srcId="{19AEDD85-26DF-432C-A6A3-822C4F764212}" destId="{E8D8366C-6E27-4CE5-A158-7E01DDCBC0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88FD1-F93E-44E0-AFFF-F82BC55E382A}">
      <dsp:nvSpPr>
        <dsp:cNvPr id="0" name=""/>
        <dsp:cNvSpPr/>
      </dsp:nvSpPr>
      <dsp:spPr>
        <a:xfrm rot="5400000">
          <a:off x="3341425" y="-1009104"/>
          <a:ext cx="1445412" cy="382506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Consiste en la secuencia de lecturas bíblicas que estructuran el tema de cada encuentro.</a:t>
          </a:r>
          <a:endParaRPr lang="es-CL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51600" y="251280"/>
        <a:ext cx="3754505" cy="1304294"/>
      </dsp:txXfrm>
    </dsp:sp>
    <dsp:sp modelId="{B5E18AC7-7945-4B40-BDB2-00A9DA4623F6}">
      <dsp:nvSpPr>
        <dsp:cNvPr id="0" name=""/>
        <dsp:cNvSpPr/>
      </dsp:nvSpPr>
      <dsp:spPr>
        <a:xfrm>
          <a:off x="0" y="45"/>
          <a:ext cx="2151599" cy="18067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latin typeface="Lithos Pro Regular" pitchFamily="82" charset="0"/>
            </a:rPr>
            <a:t>Itinerario Bíblico</a:t>
          </a:r>
          <a:endParaRPr lang="es-CL" sz="2400" kern="1200" dirty="0">
            <a:latin typeface="Lithos Pro Regular" pitchFamily="82" charset="0"/>
          </a:endParaRPr>
        </a:p>
      </dsp:txBody>
      <dsp:txXfrm>
        <a:off x="88199" y="88244"/>
        <a:ext cx="1975201" cy="1630367"/>
      </dsp:txXfrm>
    </dsp:sp>
    <dsp:sp modelId="{D8ADFFB4-91DE-4FEE-BDD7-DF7B840E762B}">
      <dsp:nvSpPr>
        <dsp:cNvPr id="0" name=""/>
        <dsp:cNvSpPr/>
      </dsp:nvSpPr>
      <dsp:spPr>
        <a:xfrm rot="5400000">
          <a:off x="3341425" y="887999"/>
          <a:ext cx="1445412" cy="3825064"/>
        </a:xfrm>
        <a:prstGeom prst="round2SameRect">
          <a:avLst/>
        </a:prstGeom>
        <a:solidFill>
          <a:schemeClr val="accent4">
            <a:tint val="40000"/>
            <a:alpha val="90000"/>
            <a:hueOff val="-491080"/>
            <a:satOff val="-6693"/>
            <a:lumOff val="-33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491080"/>
              <a:satOff val="-6693"/>
              <a:lumOff val="-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Consiste en la secuencia de temas y aspectos sobre el sentido y la celebración de la Sagrada Eucaristía.</a:t>
          </a:r>
          <a:endParaRPr lang="es-CL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51600" y="2148384"/>
        <a:ext cx="3754505" cy="1304294"/>
      </dsp:txXfrm>
    </dsp:sp>
    <dsp:sp modelId="{B7912833-F240-4CFD-9C00-44A6BBB8F045}">
      <dsp:nvSpPr>
        <dsp:cNvPr id="0" name=""/>
        <dsp:cNvSpPr/>
      </dsp:nvSpPr>
      <dsp:spPr>
        <a:xfrm>
          <a:off x="0" y="1897149"/>
          <a:ext cx="2151599" cy="1806765"/>
        </a:xfrm>
        <a:prstGeom prst="roundRect">
          <a:avLst/>
        </a:prstGeom>
        <a:solidFill>
          <a:schemeClr val="accent4">
            <a:hueOff val="-831085"/>
            <a:satOff val="-5329"/>
            <a:lumOff val="13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Lithos Pro Regular" pitchFamily="82" charset="0"/>
            </a:rPr>
            <a:t>Itinerario Eucarístico</a:t>
          </a:r>
          <a:endParaRPr lang="es-CL" sz="2000" kern="1200" dirty="0">
            <a:latin typeface="Lithos Pro Regular" pitchFamily="82" charset="0"/>
          </a:endParaRPr>
        </a:p>
      </dsp:txBody>
      <dsp:txXfrm>
        <a:off x="88199" y="1985348"/>
        <a:ext cx="1975201" cy="16303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4015010" cy="77490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30000"/>
                <a:satMod val="150000"/>
              </a:schemeClr>
              <a:schemeClr val="accent4">
                <a:alpha val="10000"/>
                <a:satMod val="120000"/>
              </a:schemeClr>
            </a:duotone>
          </a:blip>
          <a:stretch/>
        </a:blip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8. Recibimos a Jesús en nuestro hogar y escuchamos su palabra.</a:t>
          </a:r>
          <a:endParaRPr lang="es-CL" sz="2200" kern="1200" dirty="0"/>
        </a:p>
      </dsp:txBody>
      <dsp:txXfrm>
        <a:off x="0" y="0"/>
        <a:ext cx="4015010" cy="774903"/>
      </dsp:txXfrm>
    </dsp:sp>
    <dsp:sp modelId="{A97C7A95-B5EF-455F-9704-ABA18FCEC981}">
      <dsp:nvSpPr>
        <dsp:cNvPr id="0" name=""/>
        <dsp:cNvSpPr/>
      </dsp:nvSpPr>
      <dsp:spPr>
        <a:xfrm>
          <a:off x="0" y="774903"/>
          <a:ext cx="2007504" cy="16272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 “</a:t>
          </a:r>
          <a:r>
            <a:rPr lang="es-CL" sz="2600" kern="1200" dirty="0" smtClean="0">
              <a:solidFill>
                <a:schemeClr val="tx1"/>
              </a:solidFill>
            </a:rPr>
            <a:t>Marta y María”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>
              <a:solidFill>
                <a:schemeClr val="tx1"/>
              </a:solidFill>
            </a:rPr>
            <a:t>(Lc 10, 38-42)</a:t>
          </a:r>
          <a:endParaRPr lang="es-CL" sz="2600" kern="1200" dirty="0">
            <a:solidFill>
              <a:schemeClr val="tx1"/>
            </a:solidFill>
          </a:endParaRPr>
        </a:p>
      </dsp:txBody>
      <dsp:txXfrm>
        <a:off x="0" y="774903"/>
        <a:ext cx="2007504" cy="1627296"/>
      </dsp:txXfrm>
    </dsp:sp>
    <dsp:sp modelId="{8A69B133-B15C-4792-B10D-1AE6DBB2614D}">
      <dsp:nvSpPr>
        <dsp:cNvPr id="0" name=""/>
        <dsp:cNvSpPr/>
      </dsp:nvSpPr>
      <dsp:spPr>
        <a:xfrm>
          <a:off x="2007505" y="774903"/>
          <a:ext cx="2007504" cy="16272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>
              <a:solidFill>
                <a:schemeClr val="tx1"/>
              </a:solidFill>
            </a:rPr>
            <a:t>El Domingo y las lecturas de la liturgia de la Palabra.</a:t>
          </a:r>
          <a:endParaRPr lang="es-CL" sz="2600" kern="1200" dirty="0">
            <a:solidFill>
              <a:schemeClr val="tx1"/>
            </a:solidFill>
          </a:endParaRPr>
        </a:p>
      </dsp:txBody>
      <dsp:txXfrm>
        <a:off x="2007505" y="774903"/>
        <a:ext cx="2007504" cy="1627296"/>
      </dsp:txXfrm>
    </dsp:sp>
    <dsp:sp modelId="{E8D8366C-6E27-4CE5-A158-7E01DDCBC06D}">
      <dsp:nvSpPr>
        <dsp:cNvPr id="0" name=""/>
        <dsp:cNvSpPr/>
      </dsp:nvSpPr>
      <dsp:spPr>
        <a:xfrm>
          <a:off x="0" y="2402200"/>
          <a:ext cx="4015010" cy="18081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4015010" cy="77490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30000"/>
                <a:satMod val="150000"/>
              </a:schemeClr>
              <a:schemeClr val="accent4">
                <a:alpha val="10000"/>
                <a:satMod val="120000"/>
              </a:schemeClr>
            </a:duotone>
          </a:blip>
          <a:stretch/>
        </a:blip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9. Jesús transforma la vida de nuestra familia.</a:t>
          </a:r>
          <a:endParaRPr lang="es-CL" sz="2200" kern="1200" dirty="0"/>
        </a:p>
      </dsp:txBody>
      <dsp:txXfrm>
        <a:off x="0" y="0"/>
        <a:ext cx="4015010" cy="774903"/>
      </dsp:txXfrm>
    </dsp:sp>
    <dsp:sp modelId="{A97C7A95-B5EF-455F-9704-ABA18FCEC981}">
      <dsp:nvSpPr>
        <dsp:cNvPr id="0" name=""/>
        <dsp:cNvSpPr/>
      </dsp:nvSpPr>
      <dsp:spPr>
        <a:xfrm>
          <a:off x="0" y="774903"/>
          <a:ext cx="2007504" cy="16272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>
              <a:solidFill>
                <a:schemeClr val="tx1"/>
              </a:solidFill>
            </a:rPr>
            <a:t>“Las bodas de Caná”                    (Jn 2, 1-12)</a:t>
          </a:r>
        </a:p>
      </dsp:txBody>
      <dsp:txXfrm>
        <a:off x="0" y="774903"/>
        <a:ext cx="2007504" cy="1627296"/>
      </dsp:txXfrm>
    </dsp:sp>
    <dsp:sp modelId="{B28C6A91-3635-4992-B836-6F52F3C616E1}">
      <dsp:nvSpPr>
        <dsp:cNvPr id="0" name=""/>
        <dsp:cNvSpPr/>
      </dsp:nvSpPr>
      <dsp:spPr>
        <a:xfrm>
          <a:off x="2007505" y="756807"/>
          <a:ext cx="2007504" cy="16272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>
              <a:solidFill>
                <a:schemeClr val="tx1"/>
              </a:solidFill>
            </a:rPr>
            <a:t>La Eucaristía es una fiesta y un banquete en que el alimento es el Señor.</a:t>
          </a:r>
        </a:p>
      </dsp:txBody>
      <dsp:txXfrm>
        <a:off x="2007505" y="756807"/>
        <a:ext cx="2007504" cy="1627296"/>
      </dsp:txXfrm>
    </dsp:sp>
    <dsp:sp modelId="{E8D8366C-6E27-4CE5-A158-7E01DDCBC06D}">
      <dsp:nvSpPr>
        <dsp:cNvPr id="0" name=""/>
        <dsp:cNvSpPr/>
      </dsp:nvSpPr>
      <dsp:spPr>
        <a:xfrm>
          <a:off x="0" y="2402200"/>
          <a:ext cx="4015010" cy="18081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4015010" cy="77490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30000"/>
                <a:satMod val="150000"/>
              </a:schemeClr>
              <a:schemeClr val="accent4">
                <a:alpha val="10000"/>
                <a:satMod val="120000"/>
              </a:schemeClr>
            </a:duotone>
          </a:blip>
          <a:stretch/>
        </a:blip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10. Jesús quiere que los niños lo amen.</a:t>
          </a:r>
          <a:endParaRPr lang="es-CL" sz="2200" kern="1200" dirty="0"/>
        </a:p>
      </dsp:txBody>
      <dsp:txXfrm>
        <a:off x="0" y="0"/>
        <a:ext cx="4015010" cy="774903"/>
      </dsp:txXfrm>
    </dsp:sp>
    <dsp:sp modelId="{A97C7A95-B5EF-455F-9704-ABA18FCEC981}">
      <dsp:nvSpPr>
        <dsp:cNvPr id="0" name=""/>
        <dsp:cNvSpPr/>
      </dsp:nvSpPr>
      <dsp:spPr>
        <a:xfrm>
          <a:off x="0" y="774903"/>
          <a:ext cx="2007504" cy="16272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tx1"/>
              </a:solidFill>
            </a:rPr>
            <a:t>“Dejen que los niños vengan a mí”                          (Mc 10, 13-16)</a:t>
          </a:r>
          <a:endParaRPr lang="es-CL" sz="1700" kern="1200" dirty="0">
            <a:solidFill>
              <a:schemeClr val="tx1"/>
            </a:solidFill>
          </a:endParaRPr>
        </a:p>
      </dsp:txBody>
      <dsp:txXfrm>
        <a:off x="0" y="774903"/>
        <a:ext cx="2007504" cy="1627296"/>
      </dsp:txXfrm>
    </dsp:sp>
    <dsp:sp modelId="{0C2B419C-EBE5-460B-9FB7-6666D63A5F76}">
      <dsp:nvSpPr>
        <dsp:cNvPr id="0" name=""/>
        <dsp:cNvSpPr/>
      </dsp:nvSpPr>
      <dsp:spPr>
        <a:xfrm>
          <a:off x="2007505" y="774903"/>
          <a:ext cx="2007504" cy="16272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tx1"/>
              </a:solidFill>
            </a:rPr>
            <a:t>La Bendición al final de la celebración y diferentes modos en que los niños pueden participar de la misma.</a:t>
          </a:r>
        </a:p>
      </dsp:txBody>
      <dsp:txXfrm>
        <a:off x="2007505" y="774903"/>
        <a:ext cx="2007504" cy="1627296"/>
      </dsp:txXfrm>
    </dsp:sp>
    <dsp:sp modelId="{E8D8366C-6E27-4CE5-A158-7E01DDCBC06D}">
      <dsp:nvSpPr>
        <dsp:cNvPr id="0" name=""/>
        <dsp:cNvSpPr/>
      </dsp:nvSpPr>
      <dsp:spPr>
        <a:xfrm>
          <a:off x="0" y="2402200"/>
          <a:ext cx="4015010" cy="18081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11. Dios nos creó para la comunión</a:t>
          </a:r>
          <a:endParaRPr lang="es-CL" sz="19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 “Relato de la creación”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(</a:t>
          </a:r>
          <a:r>
            <a:rPr lang="es-CL" sz="1700" kern="1200" dirty="0" err="1" smtClean="0"/>
            <a:t>Gn</a:t>
          </a:r>
          <a:r>
            <a:rPr lang="es-CL" sz="1700" kern="1200" dirty="0" smtClean="0"/>
            <a:t> 2, 4b-8.18-23a)</a:t>
          </a:r>
          <a:endParaRPr lang="es-CL" sz="17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Liturgia de la Eucaristía: Momento del ofertorio.</a:t>
          </a:r>
          <a:endParaRPr lang="es-CL" sz="17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12. Dios nos libera de toda esclavitud</a:t>
          </a:r>
          <a:endParaRPr lang="es-CL" sz="18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“La zarza ardiente”                    (Ex 3, 1-14)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Liturgia de la Palabra: La oración universal.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91677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13. Dios nos invita a una alianza de amor</a:t>
          </a:r>
          <a:endParaRPr lang="es-CL" sz="1600" kern="1200" dirty="0"/>
        </a:p>
      </dsp:txBody>
      <dsp:txXfrm>
        <a:off x="0" y="91677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“La Nueva Alianza”                          (</a:t>
          </a:r>
          <a:r>
            <a:rPr lang="es-CL" sz="1900" kern="1200" dirty="0" err="1" smtClean="0"/>
            <a:t>Jr</a:t>
          </a:r>
          <a:r>
            <a:rPr lang="es-CL" sz="1900" kern="1200" dirty="0" smtClean="0"/>
            <a:t> 31, 31-34)</a:t>
          </a:r>
          <a:endParaRPr lang="es-CL" sz="19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Liturgia de la Eucaristía: Las palabras de la Consagración.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14. La Palabra se hizo carne en María de Nazaret</a:t>
          </a:r>
          <a:endParaRPr lang="es-CL" sz="16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 “La anunciación”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(Lc 1, 26-38)</a:t>
          </a:r>
          <a:endParaRPr lang="es-CL" sz="16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Liturgia de la Eucaristía: La Comunión y la manera de recibirla.</a:t>
          </a:r>
          <a:endParaRPr lang="es-CL" sz="16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15. El nacimiento de Jesús</a:t>
          </a:r>
          <a:endParaRPr lang="es-CL" sz="25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“El nacimiento de Jesús”                         (Lc 2, 1-19)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Liturgia de la Palabra: el canto del Gloria. Liturgia de la Eucaristía: Aclamación del Santo.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62731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16. El bautismo de Jesús</a:t>
          </a:r>
          <a:endParaRPr lang="es-CL" sz="2700" kern="1200" dirty="0"/>
        </a:p>
      </dsp:txBody>
      <dsp:txXfrm>
        <a:off x="0" y="62731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“El bautismo de Jesús”                          (Mc 1, 9-11)</a:t>
          </a:r>
          <a:endParaRPr lang="es-CL" sz="21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Liturgia de la Eucaristía: El Padre Nuestro.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17. Jesús nos enseña palabras de vida</a:t>
          </a:r>
          <a:endParaRPr lang="es-CL" sz="18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 “La casa sobre arena y roca”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(Mt 7, 24-27)</a:t>
          </a:r>
          <a:endParaRPr lang="es-CL" sz="18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Liturgia de la Palabra: El santo Evangelio y como persignarse.</a:t>
          </a:r>
          <a:endParaRPr lang="es-CL" sz="18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AD6CB-0BA3-413D-AC8F-B4818FAA5BC2}">
      <dsp:nvSpPr>
        <dsp:cNvPr id="0" name=""/>
        <dsp:cNvSpPr/>
      </dsp:nvSpPr>
      <dsp:spPr>
        <a:xfrm>
          <a:off x="38" y="1132091"/>
          <a:ext cx="3667661" cy="1143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Libros del Antiguo Testamento:</a:t>
          </a:r>
          <a:endParaRPr lang="es-CL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" y="1132091"/>
        <a:ext cx="3667661" cy="1143194"/>
      </dsp:txXfrm>
    </dsp:sp>
    <dsp:sp modelId="{66C6A96E-50DE-477B-A41E-41D1D59B9CF0}">
      <dsp:nvSpPr>
        <dsp:cNvPr id="0" name=""/>
        <dsp:cNvSpPr/>
      </dsp:nvSpPr>
      <dsp:spPr>
        <a:xfrm>
          <a:off x="38" y="2275286"/>
          <a:ext cx="3667661" cy="32006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Génesis</a:t>
          </a:r>
          <a:endParaRPr lang="es-CL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Éxodo</a:t>
          </a:r>
          <a:endParaRPr lang="es-CL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Jeremías</a:t>
          </a:r>
          <a:endParaRPr lang="es-CL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" y="2275286"/>
        <a:ext cx="3667661" cy="3200670"/>
      </dsp:txXfrm>
    </dsp:sp>
    <dsp:sp modelId="{541BF76D-CD70-4CC7-9E42-D2771751FE5C}">
      <dsp:nvSpPr>
        <dsp:cNvPr id="0" name=""/>
        <dsp:cNvSpPr/>
      </dsp:nvSpPr>
      <dsp:spPr>
        <a:xfrm>
          <a:off x="4181172" y="1132091"/>
          <a:ext cx="3667661" cy="1143194"/>
        </a:xfrm>
        <a:prstGeom prst="rect">
          <a:avLst/>
        </a:prstGeom>
        <a:solidFill>
          <a:schemeClr val="accent4">
            <a:hueOff val="-831085"/>
            <a:satOff val="-5329"/>
            <a:lumOff val="1374"/>
            <a:alphaOff val="0"/>
          </a:schemeClr>
        </a:solidFill>
        <a:ln w="12700" cap="flat" cmpd="sng" algn="ctr">
          <a:solidFill>
            <a:schemeClr val="accent4">
              <a:hueOff val="-831085"/>
              <a:satOff val="-5329"/>
              <a:lumOff val="1374"/>
              <a:alphaOff val="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Libros del Nuevo Testamento:</a:t>
          </a:r>
          <a:endParaRPr lang="es-CL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1172" y="1132091"/>
        <a:ext cx="3667661" cy="1143194"/>
      </dsp:txXfrm>
    </dsp:sp>
    <dsp:sp modelId="{B3DE405B-7D92-484C-938E-CF25A6143399}">
      <dsp:nvSpPr>
        <dsp:cNvPr id="0" name=""/>
        <dsp:cNvSpPr/>
      </dsp:nvSpPr>
      <dsp:spPr>
        <a:xfrm>
          <a:off x="4181172" y="2275286"/>
          <a:ext cx="3667661" cy="3200670"/>
        </a:xfrm>
        <a:prstGeom prst="rect">
          <a:avLst/>
        </a:prstGeom>
        <a:solidFill>
          <a:schemeClr val="accent4">
            <a:tint val="40000"/>
            <a:alpha val="90000"/>
            <a:hueOff val="-491080"/>
            <a:satOff val="-6693"/>
            <a:lumOff val="-333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Mateo</a:t>
          </a:r>
          <a:endParaRPr lang="es-C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smtClean="0">
              <a:latin typeface="Calibri" panose="020F0502020204030204" pitchFamily="34" charset="0"/>
              <a:cs typeface="Calibri" panose="020F0502020204030204" pitchFamily="34" charset="0"/>
            </a:rPr>
            <a:t>Marcos</a:t>
          </a:r>
          <a:endParaRPr lang="es-CL" sz="2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smtClean="0">
              <a:latin typeface="Calibri" panose="020F0502020204030204" pitchFamily="34" charset="0"/>
              <a:cs typeface="Calibri" panose="020F0502020204030204" pitchFamily="34" charset="0"/>
            </a:rPr>
            <a:t>Lucas</a:t>
          </a:r>
          <a:endParaRPr lang="es-CL" sz="2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Juan</a:t>
          </a:r>
          <a:endParaRPr lang="es-C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smtClean="0">
              <a:latin typeface="Calibri" panose="020F0502020204030204" pitchFamily="34" charset="0"/>
              <a:cs typeface="Calibri" panose="020F0502020204030204" pitchFamily="34" charset="0"/>
            </a:rPr>
            <a:t>Hechos de los Apóstoles</a:t>
          </a:r>
          <a:endParaRPr lang="es-CL" sz="20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Carta a los Romanos</a:t>
          </a:r>
          <a:endParaRPr lang="es-C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 Corintios</a:t>
          </a:r>
          <a:endParaRPr lang="es-C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Efesios</a:t>
          </a:r>
          <a:endParaRPr lang="es-C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Apocalipsis</a:t>
          </a:r>
          <a:endParaRPr lang="es-CL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81172" y="2275286"/>
        <a:ext cx="3667661" cy="32006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18. Los signos de la vida nueva</a:t>
          </a:r>
          <a:endParaRPr lang="es-CL" sz="22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“¿Eres tú el que ha de venir, o debemos esperar a otro?”                         (Mt 11, 2-6)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Signos del Reino de Dios presentes en la celebración de la Eucaristía.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19. Jesús nos llama amigos</a:t>
          </a:r>
          <a:endParaRPr lang="es-CL" sz="25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“El mandamiento del amor”                          (Jn 15, 12-17)</a:t>
          </a:r>
          <a:endParaRPr lang="es-CL" sz="14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La Comunión es presencia salvadora del Señor. La importancia de la Adoración al Santísimo Sacramento.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20. La pérdida de amistad con Dios</a:t>
          </a:r>
          <a:endParaRPr lang="es-CL" sz="19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 “El hombre rico y el pobre Lázaro”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(Lc 16, 19-31)</a:t>
          </a:r>
          <a:endParaRPr lang="es-CL" sz="18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Liturgia de la Palabra: El acto penitencial “yo confieso”.</a:t>
          </a:r>
          <a:endParaRPr lang="es-CL" sz="18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21. Jesús acoge a los pecadores</a:t>
          </a:r>
          <a:endParaRPr lang="es-CL" sz="22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El encuentro de Jesús con Zaqueo”                         (Lc 19, 1-10)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Liturgia de la Eucaristía: Frases del Padre Nuestro en que pedimos perdón a Dios.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22. Jesús nos invita a recibir el perdón</a:t>
          </a:r>
          <a:endParaRPr lang="es-CL" sz="18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“El hijo pródigo y el padre misericordioso”                          (Lc 15, 11-32)</a:t>
          </a:r>
          <a:endParaRPr lang="es-CL" sz="18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Liturgia de la Eucaristía: La Aclamación del Cordero de Dios.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23. La Última Cena: Celebración de la Nueva Alianza</a:t>
          </a:r>
          <a:endParaRPr lang="es-CL" sz="16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 “La Última Cena”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(Lc 22,7-20)</a:t>
          </a:r>
          <a:endParaRPr lang="es-CL" sz="22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Las palabras de la institución</a:t>
          </a:r>
          <a:endParaRPr lang="es-CL" sz="22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24. La Pasión y Muerte de Jesús</a:t>
          </a:r>
          <a:endParaRPr lang="es-CL" sz="21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“La muerte de Jesús”                    (Jn 19,17-30)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La Eucaristía como Memorial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25.La Resurrección de Jesús</a:t>
          </a:r>
          <a:endParaRPr lang="es-CL" sz="24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“El relato de la Resurrección”                          (Lc 24,1-12)</a:t>
          </a:r>
          <a:endParaRPr lang="es-CL" sz="21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La Eucaristía como acción de gracias.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26. Jesús nos regala el Espíritu Santo</a:t>
          </a:r>
          <a:endParaRPr lang="es-CL" sz="18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 “Jesús regala el Espíritu”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(Jn 20,19-23)</a:t>
          </a:r>
          <a:endParaRPr lang="es-CL" sz="20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La Transubstanciación</a:t>
          </a:r>
          <a:endParaRPr lang="es-CL" sz="16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27. Un solo cuerpo y muchos carismas</a:t>
          </a:r>
          <a:endParaRPr lang="es-CL" sz="17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“Diversidad de dones y un Espíritu”                    (1Co 12,4-14)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El Espíritu Santo en la Eucaristía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Conociéndonos hacemos el camino juntos</a:t>
          </a:r>
          <a:endParaRPr lang="es-C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3565525" cy="1210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solidFill>
                <a:schemeClr val="tx1"/>
              </a:solidFill>
            </a:rPr>
            <a:t>“No conviene que el hombre esté solo”           (</a:t>
          </a:r>
          <a:r>
            <a:rPr lang="es-CL" sz="2400" kern="1200" dirty="0" err="1" smtClean="0">
              <a:solidFill>
                <a:schemeClr val="tx1"/>
              </a:solidFill>
            </a:rPr>
            <a:t>Gn</a:t>
          </a:r>
          <a:r>
            <a:rPr lang="es-CL" sz="2400" kern="1200" dirty="0" smtClean="0">
              <a:solidFill>
                <a:schemeClr val="tx1"/>
              </a:solidFill>
            </a:rPr>
            <a:t> 2, 18)</a:t>
          </a:r>
          <a:endParaRPr lang="es-CL" sz="2400" kern="1200" dirty="0">
            <a:solidFill>
              <a:schemeClr val="tx1"/>
            </a:solidFill>
          </a:endParaRPr>
        </a:p>
      </dsp:txBody>
      <dsp:txXfrm>
        <a:off x="0" y="576262"/>
        <a:ext cx="3565525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28.El Espíritu Santo anima nuestra vida</a:t>
          </a:r>
          <a:endParaRPr lang="es-CL" sz="17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“Los conducidos por el Espíritu son hijos de Dios”                          (Rm 8,14-17)</a:t>
          </a:r>
          <a:endParaRPr lang="es-CL" sz="17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La Bendición final.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29. La Iglesia que Jesús fundó</a:t>
          </a:r>
          <a:endParaRPr lang="es-CL" sz="22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 “Tú eres Pedro</a:t>
          </a:r>
          <a:r>
            <a:rPr lang="mr-IN" sz="2200" kern="1200" dirty="0" smtClean="0"/>
            <a:t>…</a:t>
          </a:r>
          <a:r>
            <a:rPr lang="es-CL" sz="2200" kern="1200" dirty="0" smtClean="0"/>
            <a:t>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(Mt 16,13-19)</a:t>
          </a:r>
          <a:endParaRPr lang="es-CL" sz="22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La oración por los Pastores</a:t>
          </a:r>
          <a:endParaRPr lang="es-CL" sz="22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30. La Iglesia es la casa de todos</a:t>
          </a:r>
          <a:endParaRPr lang="es-CL" sz="21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“Un solo cuerpo y un solo Espíritu”                    (Ef 4,2-7.11-13)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La participación de todo el Pueblo de Dios en la Eucaristía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31.La Iglesia anuncia a Jesucristo</a:t>
          </a:r>
          <a:endParaRPr lang="es-CL" sz="20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“Hagan que todos los pueblos sean mis discípulos”                          (Mt, 28,16-20)</a:t>
          </a:r>
          <a:endParaRPr lang="es-CL" sz="18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La homilía.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32. La Iglesia celebra su fe</a:t>
          </a:r>
          <a:endParaRPr lang="es-CL" sz="25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 “</a:t>
          </a:r>
          <a:r>
            <a:rPr lang="es-ES" sz="2100" kern="1200" dirty="0" smtClean="0"/>
            <a:t>Siempre den gracias a Dios</a:t>
          </a:r>
          <a:r>
            <a:rPr lang="es-CL" sz="2100" kern="1200" dirty="0" smtClean="0"/>
            <a:t>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(Ef 5,19-20)</a:t>
          </a:r>
          <a:endParaRPr lang="es-CL" sz="21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La sacramentos</a:t>
          </a:r>
          <a:endParaRPr lang="es-CL" sz="21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33. La Iglesia vive su fe</a:t>
          </a:r>
          <a:endParaRPr lang="es-CL" sz="27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“Frecuentaban a diario el Templo”                    (Hch 2,42-47)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La oración colecta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34. La Iglesia, comunidad al servicio de los demás</a:t>
          </a:r>
          <a:endParaRPr lang="es-CL" sz="16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“Al pasar junto a él, lo vio y se conmovió”                          (Lc 10,25-37)</a:t>
          </a:r>
          <a:endParaRPr lang="es-CL" sz="19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La Eucaristía sacramento de la caridad.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35. La Virgen María llena de gracia</a:t>
          </a:r>
          <a:endParaRPr lang="es-CL" sz="19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 “</a:t>
          </a:r>
          <a:r>
            <a:rPr lang="es-ES" sz="2000" kern="1200" dirty="0" smtClean="0"/>
            <a:t>¡Alégrate! Llena de gracia</a:t>
          </a:r>
          <a:r>
            <a:rPr lang="es-CL" sz="2000" kern="1200" dirty="0" smtClean="0"/>
            <a:t>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(Lc 1,26-29)</a:t>
          </a:r>
          <a:endParaRPr lang="es-CL" sz="20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María mujer eucarística</a:t>
          </a:r>
          <a:endParaRPr lang="es-CL" sz="20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36. Un cielo nuevo y una tierra nueva</a:t>
          </a:r>
          <a:endParaRPr lang="es-CL" sz="18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“Esta es la morada de Dios entre los hombres”                    (Ap 21,1-5)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El Prefacio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30000"/>
                <a:satMod val="150000"/>
              </a:schemeClr>
              <a:schemeClr val="accent6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37. ¡Ven, Señor Jesús!</a:t>
          </a:r>
          <a:endParaRPr lang="es-CL" sz="27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“¡Ven, Señor Jesús!”                          (Ap 22,16-17.20-21)</a:t>
          </a:r>
          <a:endParaRPr lang="es-CL" sz="19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1795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El Credo.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1795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Creando lazos de fraternidad y amistad</a:t>
          </a:r>
          <a:endParaRPr lang="es-C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3565525" cy="1210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chemeClr val="tx1"/>
              </a:solidFill>
            </a:rPr>
            <a:t>“Procuren hacer el bien…”           (</a:t>
          </a:r>
          <a:r>
            <a:rPr lang="es-CL" sz="2500" kern="1200" dirty="0" err="1" smtClean="0">
              <a:solidFill>
                <a:schemeClr val="tx1"/>
              </a:solidFill>
            </a:rPr>
            <a:t>Rm</a:t>
          </a:r>
          <a:r>
            <a:rPr lang="es-CL" sz="2500" kern="1200" dirty="0" smtClean="0">
              <a:solidFill>
                <a:schemeClr val="tx1"/>
              </a:solidFill>
            </a:rPr>
            <a:t> 12, 17b-18)</a:t>
          </a:r>
          <a:endParaRPr lang="es-CL" sz="2500" kern="1200" dirty="0">
            <a:solidFill>
              <a:schemeClr val="tx1"/>
            </a:solidFill>
          </a:endParaRPr>
        </a:p>
      </dsp:txBody>
      <dsp:txXfrm>
        <a:off x="0" y="576262"/>
        <a:ext cx="3565525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30000"/>
                <a:satMod val="150000"/>
              </a:schemeClr>
              <a:schemeClr val="accent3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38. Hagan esto en memoria mía</a:t>
          </a:r>
          <a:endParaRPr lang="es-CL" sz="21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 “</a:t>
          </a:r>
          <a:r>
            <a:rPr lang="es-ES" sz="1700" kern="1200" dirty="0" smtClean="0"/>
            <a:t>Esto es mi cuerpo que se entrega por ustedes</a:t>
          </a:r>
          <a:r>
            <a:rPr lang="es-CL" sz="1700" kern="1200" dirty="0" smtClean="0"/>
            <a:t>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(1Co 11,23-26)</a:t>
          </a:r>
          <a:endParaRPr lang="es-CL" sz="1700" kern="1200" dirty="0"/>
        </a:p>
      </dsp:txBody>
      <dsp:txXfrm>
        <a:off x="0" y="576262"/>
        <a:ext cx="1782762" cy="1210151"/>
      </dsp:txXfrm>
    </dsp:sp>
    <dsp:sp modelId="{8A69B133-B15C-4792-B10D-1AE6DBB2614D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Los distintos momentos de la Eucaristía</a:t>
          </a:r>
          <a:endParaRPr lang="es-CL" sz="1700" kern="1200" dirty="0"/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30000"/>
                <a:satMod val="150000"/>
              </a:schemeClr>
              <a:schemeClr val="accent3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39. La Iglesia vive de la Eucaristía</a:t>
          </a:r>
          <a:endParaRPr lang="es-CL" sz="20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“La multiplicación de los panes”                    (Jn 6,1-14)</a:t>
          </a:r>
        </a:p>
      </dsp:txBody>
      <dsp:txXfrm>
        <a:off x="0" y="576262"/>
        <a:ext cx="1782762" cy="1210151"/>
      </dsp:txXfrm>
    </dsp:sp>
    <dsp:sp modelId="{B28C6A91-3635-4992-B836-6F52F3C616E1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Los distintos momentos de la Eucaristía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30000"/>
                <a:satMod val="150000"/>
              </a:schemeClr>
              <a:schemeClr val="accent3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40. La Eucaristía nos hace uno con Jesús</a:t>
          </a:r>
          <a:endParaRPr lang="es-CL" sz="1600" kern="1200" dirty="0"/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1782762" cy="1210151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“Permanezcan en mí, como yo en ustedes”             (Jn 15,1-5)</a:t>
          </a:r>
          <a:endParaRPr lang="es-CL" sz="1900" kern="1200" dirty="0"/>
        </a:p>
      </dsp:txBody>
      <dsp:txXfrm>
        <a:off x="0" y="576262"/>
        <a:ext cx="1782762" cy="1210151"/>
      </dsp:txXfrm>
    </dsp:sp>
    <dsp:sp modelId="{0C2B419C-EBE5-460B-9FB7-6666D63A5F76}">
      <dsp:nvSpPr>
        <dsp:cNvPr id="0" name=""/>
        <dsp:cNvSpPr/>
      </dsp:nvSpPr>
      <dsp:spPr>
        <a:xfrm>
          <a:off x="1782762" y="576262"/>
          <a:ext cx="1782762" cy="1210151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Los distintos momentos de la Eucaristía.</a:t>
          </a:r>
        </a:p>
      </dsp:txBody>
      <dsp:txXfrm>
        <a:off x="1782762" y="576262"/>
        <a:ext cx="1782762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4536504" cy="99371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30000"/>
                <a:satMod val="150000"/>
              </a:schemeClr>
              <a:schemeClr val="accent5"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41. Lo reconocemos al partir el pan</a:t>
          </a:r>
          <a:endParaRPr lang="es-CL" sz="2800" kern="1200" dirty="0"/>
        </a:p>
      </dsp:txBody>
      <dsp:txXfrm>
        <a:off x="0" y="0"/>
        <a:ext cx="4536504" cy="993710"/>
      </dsp:txXfrm>
    </dsp:sp>
    <dsp:sp modelId="{A97C7A95-B5EF-455F-9704-ABA18FCEC981}">
      <dsp:nvSpPr>
        <dsp:cNvPr id="0" name=""/>
        <dsp:cNvSpPr/>
      </dsp:nvSpPr>
      <dsp:spPr>
        <a:xfrm>
          <a:off x="0" y="993710"/>
          <a:ext cx="4536504" cy="2086791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 “</a:t>
          </a:r>
          <a:r>
            <a:rPr lang="es-ES" sz="3000" kern="1200" dirty="0" smtClean="0"/>
            <a:t>Los ojos de los discípulos se abrieron y lo reconocieron</a:t>
          </a:r>
          <a:r>
            <a:rPr lang="es-CL" sz="3000" kern="1200" dirty="0" smtClean="0"/>
            <a:t>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(Lc 24,13-35)</a:t>
          </a:r>
          <a:endParaRPr lang="es-CL" sz="3000" kern="1200" dirty="0"/>
        </a:p>
      </dsp:txBody>
      <dsp:txXfrm>
        <a:off x="0" y="993710"/>
        <a:ext cx="4536504" cy="2086791"/>
      </dsp:txXfrm>
    </dsp:sp>
    <dsp:sp modelId="{E8D8366C-6E27-4CE5-A158-7E01DDCBC06D}">
      <dsp:nvSpPr>
        <dsp:cNvPr id="0" name=""/>
        <dsp:cNvSpPr/>
      </dsp:nvSpPr>
      <dsp:spPr>
        <a:xfrm>
          <a:off x="0" y="3080502"/>
          <a:ext cx="4536504" cy="231865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Reconociendo nuestra búsqueda de Dios</a:t>
          </a:r>
          <a:endParaRPr lang="es-C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3565525" cy="1210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solidFill>
                <a:schemeClr val="tx1"/>
              </a:solidFill>
            </a:rPr>
            <a:t>“Dios no está lejos de cada uno de nosotros”           (</a:t>
          </a:r>
          <a:r>
            <a:rPr lang="es-CL" sz="2400" kern="1200" dirty="0" err="1" smtClean="0">
              <a:solidFill>
                <a:schemeClr val="tx1"/>
              </a:solidFill>
            </a:rPr>
            <a:t>Hch</a:t>
          </a:r>
          <a:r>
            <a:rPr lang="es-CL" sz="2400" kern="1200" dirty="0" smtClean="0">
              <a:solidFill>
                <a:schemeClr val="tx1"/>
              </a:solidFill>
            </a:rPr>
            <a:t> 17, 27)</a:t>
          </a:r>
          <a:endParaRPr lang="es-CL" sz="2400" kern="1200" dirty="0">
            <a:solidFill>
              <a:schemeClr val="tx1"/>
            </a:solidFill>
          </a:endParaRPr>
        </a:p>
      </dsp:txBody>
      <dsp:txXfrm>
        <a:off x="0" y="576262"/>
        <a:ext cx="3565525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3565525" cy="5762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Les anunciamos una gran noticia: Jesucristo</a:t>
          </a:r>
          <a:endParaRPr lang="es-C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565525" cy="576262"/>
      </dsp:txXfrm>
    </dsp:sp>
    <dsp:sp modelId="{A97C7A95-B5EF-455F-9704-ABA18FCEC981}">
      <dsp:nvSpPr>
        <dsp:cNvPr id="0" name=""/>
        <dsp:cNvSpPr/>
      </dsp:nvSpPr>
      <dsp:spPr>
        <a:xfrm>
          <a:off x="0" y="576262"/>
          <a:ext cx="3565525" cy="1210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solidFill>
                <a:schemeClr val="tx1"/>
              </a:solidFill>
            </a:rPr>
            <a:t>“Yo soy el Camino, la Verdad y la Vida”              (Jn 14, 16)</a:t>
          </a:r>
          <a:endParaRPr lang="es-CL" sz="2400" kern="1200" dirty="0">
            <a:solidFill>
              <a:schemeClr val="tx1"/>
            </a:solidFill>
          </a:endParaRPr>
        </a:p>
      </dsp:txBody>
      <dsp:txXfrm>
        <a:off x="0" y="576262"/>
        <a:ext cx="3565525" cy="1210151"/>
      </dsp:txXfrm>
    </dsp:sp>
    <dsp:sp modelId="{E8D8366C-6E27-4CE5-A158-7E01DDCBC06D}">
      <dsp:nvSpPr>
        <dsp:cNvPr id="0" name=""/>
        <dsp:cNvSpPr/>
      </dsp:nvSpPr>
      <dsp:spPr>
        <a:xfrm>
          <a:off x="0" y="1786413"/>
          <a:ext cx="3565525" cy="13446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4247455" cy="68532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30000"/>
              </a:schemeClr>
              <a:schemeClr val="accent4">
                <a:alpha val="10000"/>
                <a:satMod val="120000"/>
              </a:schemeClr>
            </a:duotone>
          </a:blip>
          <a:stretch/>
        </a:blip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5. Jesucristo sale a nuestro encuentro</a:t>
          </a:r>
          <a:endParaRPr lang="es-CL" sz="2200" kern="1200" dirty="0"/>
        </a:p>
      </dsp:txBody>
      <dsp:txXfrm>
        <a:off x="0" y="0"/>
        <a:ext cx="4247455" cy="685323"/>
      </dsp:txXfrm>
    </dsp:sp>
    <dsp:sp modelId="{A97C7A95-B5EF-455F-9704-ABA18FCEC981}">
      <dsp:nvSpPr>
        <dsp:cNvPr id="0" name=""/>
        <dsp:cNvSpPr/>
      </dsp:nvSpPr>
      <dsp:spPr>
        <a:xfrm>
          <a:off x="0" y="685323"/>
          <a:ext cx="2123727" cy="14391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 “Los discípulos de Emaús” (1ª parte)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kern="1200" dirty="0" smtClean="0">
              <a:solidFill>
                <a:schemeClr val="tx1"/>
              </a:solidFill>
            </a:rPr>
            <a:t>(Lc 24,13-21.25-32</a:t>
          </a:r>
          <a:r>
            <a:rPr lang="es-CL" sz="1800" kern="1200" dirty="0" smtClean="0"/>
            <a:t>)</a:t>
          </a:r>
          <a:endParaRPr lang="es-CL" sz="1800" kern="1200" dirty="0"/>
        </a:p>
      </dsp:txBody>
      <dsp:txXfrm>
        <a:off x="0" y="685323"/>
        <a:ext cx="2123727" cy="1439180"/>
      </dsp:txXfrm>
    </dsp:sp>
    <dsp:sp modelId="{8A69B133-B15C-4792-B10D-1AE6DBB2614D}">
      <dsp:nvSpPr>
        <dsp:cNvPr id="0" name=""/>
        <dsp:cNvSpPr/>
      </dsp:nvSpPr>
      <dsp:spPr>
        <a:xfrm>
          <a:off x="2123727" y="685323"/>
          <a:ext cx="2123727" cy="14391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Los grandes momentos de la Eucaristía: Liturgia de la Palabra y Liturgia de la Eucaristía.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2123727" y="685323"/>
        <a:ext cx="2123727" cy="1439180"/>
      </dsp:txXfrm>
    </dsp:sp>
    <dsp:sp modelId="{E8D8366C-6E27-4CE5-A158-7E01DDCBC06D}">
      <dsp:nvSpPr>
        <dsp:cNvPr id="0" name=""/>
        <dsp:cNvSpPr/>
      </dsp:nvSpPr>
      <dsp:spPr>
        <a:xfrm>
          <a:off x="0" y="2124504"/>
          <a:ext cx="4247455" cy="15990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4247455" cy="68532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30000"/>
              </a:schemeClr>
              <a:schemeClr val="accent4">
                <a:alpha val="10000"/>
                <a:satMod val="120000"/>
              </a:schemeClr>
            </a:duotone>
          </a:blip>
          <a:stretch/>
        </a:blip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6. Jesucristo comparte nuestras alegrías y tristezas.</a:t>
          </a:r>
          <a:endParaRPr lang="es-CL" sz="1900" kern="1200" dirty="0"/>
        </a:p>
      </dsp:txBody>
      <dsp:txXfrm>
        <a:off x="0" y="0"/>
        <a:ext cx="4247455" cy="685323"/>
      </dsp:txXfrm>
    </dsp:sp>
    <dsp:sp modelId="{A97C7A95-B5EF-455F-9704-ABA18FCEC981}">
      <dsp:nvSpPr>
        <dsp:cNvPr id="0" name=""/>
        <dsp:cNvSpPr/>
      </dsp:nvSpPr>
      <dsp:spPr>
        <a:xfrm>
          <a:off x="0" y="685323"/>
          <a:ext cx="2123727" cy="14391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</a:rPr>
            <a:t>“La aparición a los discípulos”              (Lc 24, 33.35-48)</a:t>
          </a:r>
        </a:p>
      </dsp:txBody>
      <dsp:txXfrm>
        <a:off x="0" y="685323"/>
        <a:ext cx="2123727" cy="1439180"/>
      </dsp:txXfrm>
    </dsp:sp>
    <dsp:sp modelId="{FE1FC6B4-6D50-466D-AA3C-91AC89099FC9}">
      <dsp:nvSpPr>
        <dsp:cNvPr id="0" name=""/>
        <dsp:cNvSpPr/>
      </dsp:nvSpPr>
      <dsp:spPr>
        <a:xfrm>
          <a:off x="2123727" y="685323"/>
          <a:ext cx="2123727" cy="14391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</a:rPr>
            <a:t>En el rito de la comunión: el signo de la paz</a:t>
          </a:r>
          <a:r>
            <a:rPr lang="es-CL" sz="2300" kern="1200" dirty="0" smtClean="0"/>
            <a:t>.</a:t>
          </a:r>
        </a:p>
      </dsp:txBody>
      <dsp:txXfrm>
        <a:off x="2123727" y="685323"/>
        <a:ext cx="2123727" cy="1439180"/>
      </dsp:txXfrm>
    </dsp:sp>
    <dsp:sp modelId="{E8D8366C-6E27-4CE5-A158-7E01DDCBC06D}">
      <dsp:nvSpPr>
        <dsp:cNvPr id="0" name=""/>
        <dsp:cNvSpPr/>
      </dsp:nvSpPr>
      <dsp:spPr>
        <a:xfrm>
          <a:off x="0" y="2124504"/>
          <a:ext cx="4247455" cy="15990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4408-4E79-4D2B-8891-D8FD370989BE}">
      <dsp:nvSpPr>
        <dsp:cNvPr id="0" name=""/>
        <dsp:cNvSpPr/>
      </dsp:nvSpPr>
      <dsp:spPr>
        <a:xfrm>
          <a:off x="0" y="0"/>
          <a:ext cx="4247455" cy="68532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30000"/>
              </a:schemeClr>
              <a:schemeClr val="accent4">
                <a:alpha val="10000"/>
                <a:satMod val="120000"/>
              </a:schemeClr>
            </a:duotone>
          </a:blip>
          <a:stretch/>
        </a:blip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7. Jesús nos conoce y está con nosotros.</a:t>
          </a:r>
          <a:endParaRPr lang="es-CL" sz="2000" kern="1200" dirty="0"/>
        </a:p>
      </dsp:txBody>
      <dsp:txXfrm>
        <a:off x="0" y="0"/>
        <a:ext cx="4247455" cy="685323"/>
      </dsp:txXfrm>
    </dsp:sp>
    <dsp:sp modelId="{A97C7A95-B5EF-455F-9704-ABA18FCEC981}">
      <dsp:nvSpPr>
        <dsp:cNvPr id="0" name=""/>
        <dsp:cNvSpPr/>
      </dsp:nvSpPr>
      <dsp:spPr>
        <a:xfrm>
          <a:off x="0" y="685323"/>
          <a:ext cx="2123727" cy="14391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tx1"/>
              </a:solidFill>
            </a:rPr>
            <a:t>“Aparición de Jesucristo a orillas de lago” (Jn 21, 4-13)</a:t>
          </a:r>
          <a:endParaRPr lang="es-CL" sz="1700" kern="1200" dirty="0">
            <a:solidFill>
              <a:schemeClr val="tx1"/>
            </a:solidFill>
          </a:endParaRPr>
        </a:p>
      </dsp:txBody>
      <dsp:txXfrm>
        <a:off x="0" y="685323"/>
        <a:ext cx="2123727" cy="1439180"/>
      </dsp:txXfrm>
    </dsp:sp>
    <dsp:sp modelId="{0C2B419C-EBE5-460B-9FB7-6666D63A5F76}">
      <dsp:nvSpPr>
        <dsp:cNvPr id="0" name=""/>
        <dsp:cNvSpPr/>
      </dsp:nvSpPr>
      <dsp:spPr>
        <a:xfrm>
          <a:off x="2123727" y="685323"/>
          <a:ext cx="2123727" cy="14391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tx1"/>
              </a:solidFill>
            </a:rPr>
            <a:t>La Transubstanciación y algunos signos de la Eucaristía:</a:t>
          </a:r>
          <a:r>
            <a:rPr lang="es-CL" sz="1700" b="1" kern="1200" dirty="0" smtClean="0">
              <a:solidFill>
                <a:schemeClr val="tx1"/>
              </a:solidFill>
            </a:rPr>
            <a:t> </a:t>
          </a:r>
          <a:r>
            <a:rPr lang="es-CL" sz="1700" b="0" kern="1200" dirty="0" smtClean="0">
              <a:solidFill>
                <a:schemeClr val="tx1"/>
              </a:solidFill>
            </a:rPr>
            <a:t>La genuflexión, el Altar, el Sagrario. </a:t>
          </a:r>
        </a:p>
      </dsp:txBody>
      <dsp:txXfrm>
        <a:off x="2123727" y="685323"/>
        <a:ext cx="2123727" cy="1439180"/>
      </dsp:txXfrm>
    </dsp:sp>
    <dsp:sp modelId="{E8D8366C-6E27-4CE5-A158-7E01DDCBC06D}">
      <dsp:nvSpPr>
        <dsp:cNvPr id="0" name=""/>
        <dsp:cNvSpPr/>
      </dsp:nvSpPr>
      <dsp:spPr>
        <a:xfrm>
          <a:off x="0" y="2124504"/>
          <a:ext cx="4247455" cy="15990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91D3-10BE-AB4F-AE75-C1B8FCD5E01D}" type="datetimeFigureOut">
              <a:rPr lang="es-ES_tradnl" smtClean="0"/>
              <a:t>03/11/2017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3A36D-F0F2-7B4E-AE81-9E5639A08E4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7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ltitud2.pn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6" y="2293503"/>
            <a:ext cx="9177484" cy="4573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8333"/>
            <a:ext cx="6477000" cy="150071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ithos Pro Regular"/>
                <a:ea typeface="+mj-ea"/>
                <a:cs typeface="Lithos Pro Regular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63765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b="0" i="0" kern="1200">
                <a:solidFill>
                  <a:schemeClr val="tx1"/>
                </a:solidFill>
                <a:latin typeface="Lithos Pro Regular"/>
                <a:ea typeface="+mn-ea"/>
                <a:cs typeface="Lithos Pr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 descr="logo inpas abajo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" y="148333"/>
            <a:ext cx="419163" cy="6667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 descr="niños2.png"/>
          <p:cNvPicPr>
            <a:picLocks noChangeAspect="1"/>
          </p:cNvPicPr>
          <p:nvPr/>
        </p:nvPicPr>
        <p:blipFill>
          <a:blip r:embed="rId2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50" y="3658232"/>
            <a:ext cx="1965550" cy="3557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6" name="Imagen 5" descr="niños2.png"/>
          <p:cNvPicPr>
            <a:picLocks noChangeAspect="1"/>
          </p:cNvPicPr>
          <p:nvPr/>
        </p:nvPicPr>
        <p:blipFill>
          <a:blip r:embed="rId2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50" y="3658232"/>
            <a:ext cx="1965550" cy="3557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6459564" cy="40560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 descr="logo inpas abajo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" y="148334"/>
            <a:ext cx="278327" cy="442702"/>
          </a:xfrm>
          <a:prstGeom prst="rect">
            <a:avLst/>
          </a:prstGeom>
        </p:spPr>
      </p:pic>
      <p:pic>
        <p:nvPicPr>
          <p:cNvPr id="10" name="Imagen 9" descr="niños2.png"/>
          <p:cNvPicPr>
            <a:picLocks noChangeAspect="1"/>
          </p:cNvPicPr>
          <p:nvPr/>
        </p:nvPicPr>
        <p:blipFill>
          <a:blip r:embed="rId4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50" y="3658232"/>
            <a:ext cx="1965550" cy="3557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6459564" cy="40560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pic>
        <p:nvPicPr>
          <p:cNvPr id="10" name="Imagen 9" descr="catequista1.png"/>
          <p:cNvPicPr>
            <a:picLocks noChangeAspect="1"/>
          </p:cNvPicPr>
          <p:nvPr/>
        </p:nvPicPr>
        <p:blipFill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01" y="1503683"/>
            <a:ext cx="2438481" cy="6096203"/>
          </a:xfrm>
          <a:prstGeom prst="rect">
            <a:avLst/>
          </a:prstGeom>
        </p:spPr>
      </p:pic>
      <p:pic>
        <p:nvPicPr>
          <p:cNvPr id="11" name="Imagen 10" descr="catequista2.png"/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149" y="2280386"/>
            <a:ext cx="2528837" cy="4768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6459564" cy="40560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pic>
        <p:nvPicPr>
          <p:cNvPr id="11" name="Imagen 10" descr="catequista1.png"/>
          <p:cNvPicPr>
            <a:picLocks noChangeAspect="1"/>
          </p:cNvPicPr>
          <p:nvPr/>
        </p:nvPicPr>
        <p:blipFill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01" y="1503683"/>
            <a:ext cx="2438481" cy="6096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marca de a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42121" y="180432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 descr="niños2.png"/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768" y="3631211"/>
            <a:ext cx="1965550" cy="35579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0" i="0" kern="1200" cap="none" baseline="0">
                <a:solidFill>
                  <a:schemeClr val="tx1"/>
                </a:solidFill>
                <a:latin typeface="Lithos Pro Regular"/>
                <a:ea typeface="+mj-ea"/>
                <a:cs typeface="Lithos Pro Regular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 descr="niños2.png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50" y="3658232"/>
            <a:ext cx="1965550" cy="35579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con marca de a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 descr="niños2.png"/>
          <p:cNvPicPr>
            <a:picLocks noChangeAspect="1"/>
          </p:cNvPicPr>
          <p:nvPr/>
        </p:nvPicPr>
        <p:blipFill>
          <a:blip r:embed="rId2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50" y="3658232"/>
            <a:ext cx="1965550" cy="35579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0"/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  <p:pic>
        <p:nvPicPr>
          <p:cNvPr id="14" name="Imagen 13" descr="niños2.png"/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50" y="379725"/>
            <a:ext cx="1965550" cy="3557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68449" y="1735138"/>
            <a:ext cx="6459564" cy="40560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pic>
        <p:nvPicPr>
          <p:cNvPr id="10" name="Imagen 9" descr="catequista2.png"/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149" y="2280386"/>
            <a:ext cx="2528837" cy="4768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g"/><Relationship Id="rId27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5-11-09 a las 10.22.43.png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28D5E60-E6CA-4ACF-BF07-6CC6BA767B73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CA16F7C-B540-411B-8A98-86E25126508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ithos Pro Regular"/>
          <a:ea typeface="+mj-ea"/>
          <a:cs typeface="Lithos Pro Regular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5"/>
        </a:buBlip>
        <a:defRPr sz="2400" kern="1200">
          <a:solidFill>
            <a:schemeClr val="tx1"/>
          </a:solidFill>
          <a:latin typeface="Candara"/>
          <a:ea typeface="+mn-ea"/>
          <a:cs typeface="Candara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200" kern="1200">
          <a:solidFill>
            <a:schemeClr val="tx1"/>
          </a:solidFill>
          <a:latin typeface="Candara"/>
          <a:ea typeface="+mn-ea"/>
          <a:cs typeface="Candara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2000" kern="1200">
          <a:solidFill>
            <a:schemeClr val="tx1"/>
          </a:solidFill>
          <a:latin typeface="Candara"/>
          <a:ea typeface="+mn-ea"/>
          <a:cs typeface="Candara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1800" kern="1200">
          <a:solidFill>
            <a:schemeClr val="tx1"/>
          </a:solidFill>
          <a:latin typeface="Candara"/>
          <a:ea typeface="+mn-ea"/>
          <a:cs typeface="Candara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1800" kern="1200">
          <a:solidFill>
            <a:schemeClr val="tx1"/>
          </a:solidFill>
          <a:latin typeface="Candara"/>
          <a:ea typeface="+mn-ea"/>
          <a:cs typeface="Candara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7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27.jpe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image" Target="../media/image31.jpeg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image" Target="../media/image32.jpeg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17" Type="http://schemas.openxmlformats.org/officeDocument/2006/relationships/image" Target="../media/image33.png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image" Target="../media/image34.jpeg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17" Type="http://schemas.openxmlformats.org/officeDocument/2006/relationships/image" Target="../media/image35.png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diagramData" Target="../diagrams/data30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17" Type="http://schemas.microsoft.com/office/2007/relationships/diagramDrawing" Target="../diagrams/drawing30.xml"/><Relationship Id="rId2" Type="http://schemas.openxmlformats.org/officeDocument/2006/relationships/image" Target="../media/image36.png"/><Relationship Id="rId16" Type="http://schemas.openxmlformats.org/officeDocument/2006/relationships/diagramColors" Target="../diagrams/colors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Relationship Id="rId14" Type="http://schemas.openxmlformats.org/officeDocument/2006/relationships/diagramLayout" Target="../diagrams/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17" Type="http://schemas.openxmlformats.org/officeDocument/2006/relationships/image" Target="../media/image37.jpg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diagramLayout" Target="../diagrams/layout36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diagramData" Target="../diagrams/data36.xml"/><Relationship Id="rId17" Type="http://schemas.openxmlformats.org/officeDocument/2006/relationships/image" Target="../media/image38.jpg"/><Relationship Id="rId2" Type="http://schemas.openxmlformats.org/officeDocument/2006/relationships/diagramData" Target="../diagrams/data34.xml"/><Relationship Id="rId16" Type="http://schemas.microsoft.com/office/2007/relationships/diagramDrawing" Target="../diagrams/drawing3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5" Type="http://schemas.openxmlformats.org/officeDocument/2006/relationships/diagramColors" Target="../diagrams/colors36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Relationship Id="rId14" Type="http://schemas.openxmlformats.org/officeDocument/2006/relationships/diagramQuickStyle" Target="../diagrams/quickStyle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17" Type="http://schemas.openxmlformats.org/officeDocument/2006/relationships/image" Target="../media/image39.jpeg"/><Relationship Id="rId2" Type="http://schemas.openxmlformats.org/officeDocument/2006/relationships/diagramData" Target="../diagrams/data37.xml"/><Relationship Id="rId16" Type="http://schemas.microsoft.com/office/2007/relationships/diagramDrawing" Target="../diagrams/drawing3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5" Type="http://schemas.openxmlformats.org/officeDocument/2006/relationships/diagramColors" Target="../diagrams/colors39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Layout" Target="../diagrams/layout42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12" Type="http://schemas.openxmlformats.org/officeDocument/2006/relationships/diagramData" Target="../diagrams/data42.xml"/><Relationship Id="rId17" Type="http://schemas.openxmlformats.org/officeDocument/2006/relationships/image" Target="../media/image41.png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5" Type="http://schemas.openxmlformats.org/officeDocument/2006/relationships/diagramColors" Target="../diagrams/colors42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QuickStyle" Target="../diagrams/quickStyle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42.jpe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26.jpe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6091" y="548680"/>
            <a:ext cx="8349208" cy="1500715"/>
          </a:xfrm>
        </p:spPr>
        <p:txBody>
          <a:bodyPr/>
          <a:lstStyle/>
          <a:p>
            <a:pPr algn="r"/>
            <a:r>
              <a:rPr lang="es-CL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Itinerario bíblico y eucarístico</a:t>
            </a:r>
            <a:endParaRPr lang="es-CL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4163" y="5111286"/>
            <a:ext cx="6624736" cy="3493427"/>
          </a:xfrm>
        </p:spPr>
        <p:txBody>
          <a:bodyPr>
            <a:normAutofit/>
          </a:bodyPr>
          <a:lstStyle/>
          <a:p>
            <a:r>
              <a:rPr lang="es-CL" sz="2000" dirty="0" smtClean="0">
                <a:solidFill>
                  <a:schemeClr val="accent6">
                    <a:lumMod val="75000"/>
                  </a:schemeClr>
                </a:solidFill>
              </a:rPr>
              <a:t>Primer año de la Catequesis Familiar de Iniciación a la Vida Eucarística </a:t>
            </a:r>
            <a:endParaRPr lang="es-C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CL" sz="2000" b="1" dirty="0" smtClean="0">
                <a:solidFill>
                  <a:srgbClr val="0070C0"/>
                </a:solidFill>
              </a:rPr>
              <a:t>“</a:t>
            </a:r>
            <a:r>
              <a:rPr lang="es-CL" sz="2000" b="1" dirty="0" smtClean="0">
                <a:solidFill>
                  <a:srgbClr val="0070C0"/>
                </a:solidFill>
              </a:rPr>
              <a:t>El Señor sale a Nuestro Encuentro” </a:t>
            </a:r>
            <a:endParaRPr lang="es-CL" sz="2000" b="1" dirty="0" smtClean="0">
              <a:solidFill>
                <a:srgbClr val="0070C0"/>
              </a:solidFill>
            </a:endParaRPr>
          </a:p>
          <a:p>
            <a:r>
              <a:rPr lang="es-CL" sz="2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s-CL" sz="2000" dirty="0" smtClean="0">
                <a:solidFill>
                  <a:schemeClr val="accent6">
                    <a:lumMod val="75000"/>
                  </a:schemeClr>
                </a:solidFill>
              </a:rPr>
              <a:t>Nueva Edición).</a:t>
            </a:r>
            <a:endParaRPr lang="es-C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1" y="2150601"/>
            <a:ext cx="5752190" cy="29606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6" y="260648"/>
            <a:ext cx="1130634" cy="14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02048"/>
            <a:ext cx="8228013" cy="868362"/>
          </a:xfrm>
        </p:spPr>
        <p:txBody>
          <a:bodyPr/>
          <a:lstStyle/>
          <a:p>
            <a:r>
              <a:rPr lang="es-CL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Jesús comparte nuestra vida</a:t>
            </a:r>
            <a:endParaRPr lang="es-C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3947615"/>
              </p:ext>
            </p:extLst>
          </p:nvPr>
        </p:nvGraphicFramePr>
        <p:xfrm>
          <a:off x="653630" y="1196752"/>
          <a:ext cx="4015010" cy="2583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126335945"/>
              </p:ext>
            </p:extLst>
          </p:nvPr>
        </p:nvGraphicFramePr>
        <p:xfrm>
          <a:off x="4932040" y="1183532"/>
          <a:ext cx="4015010" cy="2583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856428604"/>
              </p:ext>
            </p:extLst>
          </p:nvPr>
        </p:nvGraphicFramePr>
        <p:xfrm>
          <a:off x="653630" y="3960515"/>
          <a:ext cx="4015010" cy="2583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ectángulo 5"/>
          <p:cNvSpPr/>
          <p:nvPr/>
        </p:nvSpPr>
        <p:spPr>
          <a:xfrm>
            <a:off x="5031333" y="3466711"/>
            <a:ext cx="3816424" cy="3570618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1825" b="1182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69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texto"/>
          <p:cNvSpPr txBox="1">
            <a:spLocks/>
          </p:cNvSpPr>
          <p:nvPr/>
        </p:nvSpPr>
        <p:spPr>
          <a:xfrm>
            <a:off x="2273572" y="545554"/>
            <a:ext cx="6402884" cy="2235374"/>
          </a:xfrm>
          <a:prstGeom prst="roundRect">
            <a:avLst>
              <a:gd name="adj" fmla="val 6441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Primer encuentro evaluativo: </a:t>
            </a:r>
          </a:p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Con Jesús </a:t>
            </a:r>
            <a:endParaRPr kumimoji="0" lang="es-CL" sz="28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miramos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nuestro caminar</a:t>
            </a:r>
          </a:p>
        </p:txBody>
      </p:sp>
      <p:sp>
        <p:nvSpPr>
          <p:cNvPr id="6" name="20 Elipse"/>
          <p:cNvSpPr/>
          <p:nvPr/>
        </p:nvSpPr>
        <p:spPr>
          <a:xfrm>
            <a:off x="545380" y="401538"/>
            <a:ext cx="2664296" cy="252340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6460">
                <a:srgbClr val="FF6600"/>
              </a:gs>
              <a:gs pos="50000">
                <a:srgbClr val="FFC00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14 Imagen" descr="huellas_pisadas.psd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819" y="924355"/>
            <a:ext cx="1865714" cy="1712557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b="4069"/>
          <a:stretch>
            <a:fillRect/>
          </a:stretch>
        </p:blipFill>
        <p:spPr bwMode="auto">
          <a:xfrm rot="249661">
            <a:off x="1716760" y="2852546"/>
            <a:ext cx="6087337" cy="39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00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9592" y="548680"/>
            <a:ext cx="7560840" cy="59046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2412" y="536674"/>
            <a:ext cx="7315200" cy="1162050"/>
          </a:xfrm>
        </p:spPr>
        <p:txBody>
          <a:bodyPr/>
          <a:lstStyle/>
          <a:p>
            <a:pPr algn="ctr"/>
            <a:r>
              <a:rPr lang="es-C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Etapa: Catecumenado</a:t>
            </a:r>
            <a:endParaRPr lang="es-C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1022412" y="5229200"/>
            <a:ext cx="7315200" cy="987970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itchFamily="82" charset="0"/>
              </a:rPr>
              <a:t>Familia en el seguimiento de Cristo</a:t>
            </a:r>
            <a:endParaRPr lang="es-C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s Pro Regular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22" y="2136902"/>
            <a:ext cx="4055580" cy="28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7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549" y="548680"/>
            <a:ext cx="8568952" cy="868362"/>
          </a:xfrm>
        </p:spPr>
        <p:txBody>
          <a:bodyPr/>
          <a:lstStyle/>
          <a:p>
            <a:r>
              <a:rPr lang="es-CL" sz="3200" b="1" dirty="0">
                <a:solidFill>
                  <a:srgbClr val="179517"/>
                </a:solidFill>
              </a:rPr>
              <a:t>4</a:t>
            </a:r>
            <a:r>
              <a:rPr lang="es-CL" sz="3200" b="1" dirty="0" smtClean="0">
                <a:solidFill>
                  <a:srgbClr val="179517"/>
                </a:solidFill>
              </a:rPr>
              <a:t>. Jesucristo lleva a plenitud la alianza de Dios con la humanidad</a:t>
            </a:r>
            <a:endParaRPr lang="es-CL" sz="3200" b="1" dirty="0">
              <a:solidFill>
                <a:srgbClr val="179517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4678747"/>
              </p:ext>
            </p:extLst>
          </p:nvPr>
        </p:nvGraphicFramePr>
        <p:xfrm>
          <a:off x="914400" y="2444229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831814357"/>
              </p:ext>
            </p:extLst>
          </p:nvPr>
        </p:nvGraphicFramePr>
        <p:xfrm>
          <a:off x="914399" y="4510186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157589186"/>
              </p:ext>
            </p:extLst>
          </p:nvPr>
        </p:nvGraphicFramePr>
        <p:xfrm>
          <a:off x="4631333" y="4509120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Picture 2" descr="Resultado de imagen para fano jesu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24" y="1700807"/>
            <a:ext cx="3173234" cy="2808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179517"/>
                </a:solidFill>
              </a:rPr>
              <a:t>5. El Padre envió a su Hijo</a:t>
            </a:r>
            <a:endParaRPr lang="es-CL" sz="3200" b="1" dirty="0">
              <a:solidFill>
                <a:srgbClr val="179517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1348507"/>
              </p:ext>
            </p:extLst>
          </p:nvPr>
        </p:nvGraphicFramePr>
        <p:xfrm>
          <a:off x="914400" y="4019550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973957495"/>
              </p:ext>
            </p:extLst>
          </p:nvPr>
        </p:nvGraphicFramePr>
        <p:xfrm>
          <a:off x="4645025" y="173513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52376510"/>
              </p:ext>
            </p:extLst>
          </p:nvPr>
        </p:nvGraphicFramePr>
        <p:xfrm>
          <a:off x="4662488" y="4019551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 descr="Resultado de imagen para fano navida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5138"/>
            <a:ext cx="3240360" cy="21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7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179517"/>
                </a:solidFill>
              </a:rPr>
              <a:t>6. Jesús proclama el Reino de Dios</a:t>
            </a:r>
            <a:endParaRPr lang="es-CL" sz="3200" b="1" dirty="0">
              <a:solidFill>
                <a:srgbClr val="179517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769897"/>
              </p:ext>
            </p:extLst>
          </p:nvPr>
        </p:nvGraphicFramePr>
        <p:xfrm>
          <a:off x="914400" y="2190527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985196521"/>
              </p:ext>
            </p:extLst>
          </p:nvPr>
        </p:nvGraphicFramePr>
        <p:xfrm>
          <a:off x="4645025" y="2190527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370202960"/>
              </p:ext>
            </p:extLst>
          </p:nvPr>
        </p:nvGraphicFramePr>
        <p:xfrm>
          <a:off x="4662488" y="4244429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238120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179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Jesús nos llama a la conversión</a:t>
            </a:r>
            <a:endParaRPr lang="es-CL" sz="3200" b="1" dirty="0">
              <a:solidFill>
                <a:srgbClr val="179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2422298"/>
              </p:ext>
            </p:extLst>
          </p:nvPr>
        </p:nvGraphicFramePr>
        <p:xfrm>
          <a:off x="931863" y="1844824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957839047"/>
              </p:ext>
            </p:extLst>
          </p:nvPr>
        </p:nvGraphicFramePr>
        <p:xfrm>
          <a:off x="4662488" y="1844824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283007401"/>
              </p:ext>
            </p:extLst>
          </p:nvPr>
        </p:nvGraphicFramePr>
        <p:xfrm>
          <a:off x="931862" y="454679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0992"/>
            <a:ext cx="2016224" cy="25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2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texto"/>
          <p:cNvSpPr txBox="1">
            <a:spLocks/>
          </p:cNvSpPr>
          <p:nvPr/>
        </p:nvSpPr>
        <p:spPr>
          <a:xfrm>
            <a:off x="2273572" y="545554"/>
            <a:ext cx="6402884" cy="2235374"/>
          </a:xfrm>
          <a:prstGeom prst="roundRect">
            <a:avLst>
              <a:gd name="adj" fmla="val 6441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Segundo </a:t>
            </a: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encuentro evaluativo: </a:t>
            </a:r>
          </a:p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Con Jesús </a:t>
            </a:r>
            <a:endParaRPr kumimoji="0" lang="es-CL" sz="28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miramos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nuestro caminar</a:t>
            </a:r>
          </a:p>
        </p:txBody>
      </p:sp>
      <p:sp>
        <p:nvSpPr>
          <p:cNvPr id="6" name="20 Elipse"/>
          <p:cNvSpPr/>
          <p:nvPr/>
        </p:nvSpPr>
        <p:spPr>
          <a:xfrm>
            <a:off x="545380" y="401538"/>
            <a:ext cx="2664296" cy="252340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6460">
                <a:srgbClr val="FF6600"/>
              </a:gs>
              <a:gs pos="50000">
                <a:srgbClr val="FFC00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14 Imagen" descr="huellas_pisadas.psd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819" y="924355"/>
            <a:ext cx="1865714" cy="1712557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b="4069"/>
          <a:stretch>
            <a:fillRect/>
          </a:stretch>
        </p:blipFill>
        <p:spPr bwMode="auto">
          <a:xfrm rot="249661">
            <a:off x="1716760" y="2852546"/>
            <a:ext cx="6087337" cy="39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6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3977" y="476672"/>
            <a:ext cx="8122096" cy="868362"/>
          </a:xfrm>
        </p:spPr>
        <p:txBody>
          <a:bodyPr/>
          <a:lstStyle/>
          <a:p>
            <a:r>
              <a:rPr lang="es-CL" sz="3200" b="1" dirty="0">
                <a:solidFill>
                  <a:srgbClr val="179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s-CL" sz="3200" b="1" dirty="0" smtClean="0">
                <a:solidFill>
                  <a:srgbClr val="179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Pasión, Muerte y Resurrección de Jesús (El Misterio Pascual)</a:t>
            </a:r>
            <a:endParaRPr lang="es-CL" sz="3200" b="1" dirty="0">
              <a:solidFill>
                <a:srgbClr val="179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9899733"/>
              </p:ext>
            </p:extLst>
          </p:nvPr>
        </p:nvGraphicFramePr>
        <p:xfrm>
          <a:off x="914400" y="2012181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591519674"/>
              </p:ext>
            </p:extLst>
          </p:nvPr>
        </p:nvGraphicFramePr>
        <p:xfrm>
          <a:off x="4867498" y="2012181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072973681"/>
              </p:ext>
            </p:extLst>
          </p:nvPr>
        </p:nvGraphicFramePr>
        <p:xfrm>
          <a:off x="4894907" y="4293096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" y="4110676"/>
            <a:ext cx="4063492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7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153820"/>
            <a:ext cx="3724349" cy="23277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>
                <a:solidFill>
                  <a:srgbClr val="179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s-CL" sz="3200" b="1" dirty="0" smtClean="0">
                <a:solidFill>
                  <a:srgbClr val="179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Espíritu Santo lleva a plenitud la obra de Dios</a:t>
            </a:r>
            <a:endParaRPr lang="es-CL" sz="3200" b="1" dirty="0">
              <a:solidFill>
                <a:srgbClr val="179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6079200"/>
              </p:ext>
            </p:extLst>
          </p:nvPr>
        </p:nvGraphicFramePr>
        <p:xfrm>
          <a:off x="914400" y="4365104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553874659"/>
              </p:ext>
            </p:extLst>
          </p:nvPr>
        </p:nvGraphicFramePr>
        <p:xfrm>
          <a:off x="4860031" y="2204864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529029283"/>
              </p:ext>
            </p:extLst>
          </p:nvPr>
        </p:nvGraphicFramePr>
        <p:xfrm>
          <a:off x="4860032" y="434106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3829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03238"/>
            <a:ext cx="7832477" cy="868362"/>
          </a:xfrm>
        </p:spPr>
        <p:txBody>
          <a:bodyPr/>
          <a:lstStyle/>
          <a:p>
            <a:pPr algn="l"/>
            <a:r>
              <a:rPr lang="es-CL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Itinerarios en la CFIVE</a:t>
            </a:r>
            <a:endParaRPr lang="es-CL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25625"/>
            <a:ext cx="7848872" cy="1333822"/>
          </a:xfrm>
        </p:spPr>
        <p:txBody>
          <a:bodyPr/>
          <a:lstStyle/>
          <a:p>
            <a:pPr algn="just"/>
            <a:r>
              <a:rPr lang="es-CL" dirty="0" smtClean="0"/>
              <a:t>La CFIVE entrega sus contenidos en torno a dos grandes elementos que se articulan en forma de itinerarios:</a:t>
            </a: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41577917"/>
              </p:ext>
            </p:extLst>
          </p:nvPr>
        </p:nvGraphicFramePr>
        <p:xfrm>
          <a:off x="2843808" y="2852936"/>
          <a:ext cx="5976664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40968"/>
            <a:ext cx="331444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179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La Iglesia que Jesús fundó</a:t>
            </a:r>
            <a:endParaRPr lang="es-CL" sz="3200" b="1" dirty="0">
              <a:solidFill>
                <a:srgbClr val="179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7345829"/>
              </p:ext>
            </p:extLst>
          </p:nvPr>
        </p:nvGraphicFramePr>
        <p:xfrm>
          <a:off x="930423" y="1928737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287029345"/>
              </p:ext>
            </p:extLst>
          </p:nvPr>
        </p:nvGraphicFramePr>
        <p:xfrm>
          <a:off x="914399" y="4221087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725151005"/>
              </p:ext>
            </p:extLst>
          </p:nvPr>
        </p:nvGraphicFramePr>
        <p:xfrm>
          <a:off x="4645025" y="422108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7" y="1508049"/>
            <a:ext cx="3048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texto"/>
          <p:cNvSpPr txBox="1">
            <a:spLocks/>
          </p:cNvSpPr>
          <p:nvPr/>
        </p:nvSpPr>
        <p:spPr>
          <a:xfrm>
            <a:off x="2273572" y="545554"/>
            <a:ext cx="6402884" cy="2235374"/>
          </a:xfrm>
          <a:prstGeom prst="roundRect">
            <a:avLst>
              <a:gd name="adj" fmla="val 6441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Tercer </a:t>
            </a: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encuentro evaluativo: </a:t>
            </a:r>
          </a:p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Con Jesús </a:t>
            </a:r>
            <a:endParaRPr kumimoji="0" lang="es-CL" sz="28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miramos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nuestro caminar</a:t>
            </a:r>
          </a:p>
        </p:txBody>
      </p:sp>
      <p:sp>
        <p:nvSpPr>
          <p:cNvPr id="6" name="20 Elipse"/>
          <p:cNvSpPr/>
          <p:nvPr/>
        </p:nvSpPr>
        <p:spPr>
          <a:xfrm>
            <a:off x="545380" y="401538"/>
            <a:ext cx="2664296" cy="252340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6460">
                <a:srgbClr val="FF6600"/>
              </a:gs>
              <a:gs pos="50000">
                <a:srgbClr val="FFC00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14 Imagen" descr="huellas_pisadas.psd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819" y="924355"/>
            <a:ext cx="1865714" cy="1712557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b="4069"/>
          <a:stretch>
            <a:fillRect/>
          </a:stretch>
        </p:blipFill>
        <p:spPr bwMode="auto">
          <a:xfrm rot="249661">
            <a:off x="1716760" y="2852546"/>
            <a:ext cx="6087337" cy="39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5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179517"/>
                </a:solidFill>
              </a:rPr>
              <a:t>11. La Iglesia discípula misionera de Jesucristo</a:t>
            </a:r>
            <a:endParaRPr lang="es-CL" sz="3200" b="1" dirty="0">
              <a:solidFill>
                <a:srgbClr val="179517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6630959"/>
              </p:ext>
            </p:extLst>
          </p:nvPr>
        </p:nvGraphicFramePr>
        <p:xfrm>
          <a:off x="914400" y="2204864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041145448"/>
              </p:ext>
            </p:extLst>
          </p:nvPr>
        </p:nvGraphicFramePr>
        <p:xfrm>
          <a:off x="4932040" y="2204864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479389195"/>
              </p:ext>
            </p:extLst>
          </p:nvPr>
        </p:nvGraphicFramePr>
        <p:xfrm>
          <a:off x="973112" y="4437112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3635896" cy="25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179517"/>
                </a:solidFill>
              </a:rPr>
              <a:t>12. ¡Ven, Señor Jesús!</a:t>
            </a:r>
            <a:endParaRPr lang="es-CL" sz="3200" b="1" dirty="0">
              <a:solidFill>
                <a:srgbClr val="179517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488848"/>
              </p:ext>
            </p:extLst>
          </p:nvPr>
        </p:nvGraphicFramePr>
        <p:xfrm>
          <a:off x="914400" y="4581127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092122199"/>
              </p:ext>
            </p:extLst>
          </p:nvPr>
        </p:nvGraphicFramePr>
        <p:xfrm>
          <a:off x="4697535" y="2348880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167090484"/>
              </p:ext>
            </p:extLst>
          </p:nvPr>
        </p:nvGraphicFramePr>
        <p:xfrm>
          <a:off x="4671863" y="458112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50" name="Picture 2" descr="Resultado de imagen para fano navida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39936"/>
            <a:ext cx="2592288" cy="23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texto"/>
          <p:cNvSpPr txBox="1">
            <a:spLocks/>
          </p:cNvSpPr>
          <p:nvPr/>
        </p:nvSpPr>
        <p:spPr>
          <a:xfrm>
            <a:off x="2273572" y="545554"/>
            <a:ext cx="6402884" cy="2235374"/>
          </a:xfrm>
          <a:prstGeom prst="roundRect">
            <a:avLst>
              <a:gd name="adj" fmla="val 6441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Cuarto </a:t>
            </a: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encuentro evaluativo: </a:t>
            </a:r>
          </a:p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Con Jesús </a:t>
            </a:r>
            <a:endParaRPr kumimoji="0" lang="es-CL" sz="28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985838" marR="0" lvl="0" indent="-46355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0000"/>
              <a:tabLst>
                <a:tab pos="985838" algn="l"/>
              </a:tabLst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miramos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ndara"/>
                <a:ea typeface="+mn-ea"/>
                <a:cs typeface="Candara"/>
              </a:rPr>
              <a:t>nuestro caminar</a:t>
            </a:r>
          </a:p>
        </p:txBody>
      </p:sp>
      <p:sp>
        <p:nvSpPr>
          <p:cNvPr id="6" name="20 Elipse"/>
          <p:cNvSpPr/>
          <p:nvPr/>
        </p:nvSpPr>
        <p:spPr>
          <a:xfrm>
            <a:off x="545380" y="401538"/>
            <a:ext cx="2664296" cy="252340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6460">
                <a:srgbClr val="FF6600"/>
              </a:gs>
              <a:gs pos="50000">
                <a:srgbClr val="FFC00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14 Imagen" descr="huellas_pisadas.psd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819" y="924355"/>
            <a:ext cx="1865714" cy="1712557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b="4069"/>
          <a:stretch>
            <a:fillRect/>
          </a:stretch>
        </p:blipFill>
        <p:spPr bwMode="auto">
          <a:xfrm rot="249661">
            <a:off x="1716760" y="2852546"/>
            <a:ext cx="6087337" cy="395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7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9592" y="548680"/>
            <a:ext cx="7560840" cy="5904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2412" y="1288283"/>
            <a:ext cx="7315200" cy="1162050"/>
          </a:xfrm>
        </p:spPr>
        <p:txBody>
          <a:bodyPr/>
          <a:lstStyle/>
          <a:p>
            <a:pPr algn="ctr"/>
            <a:r>
              <a:rPr lang="es-C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Etapa: </a:t>
            </a:r>
            <a:r>
              <a:rPr lang="es-C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PURIFICACACIÓN E iluminación</a:t>
            </a:r>
            <a:endParaRPr lang="es-C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1022412" y="5614594"/>
            <a:ext cx="7315200" cy="987970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itchFamily="82" charset="0"/>
              </a:rPr>
              <a:t>Familias Eucarísticas</a:t>
            </a:r>
            <a:endParaRPr lang="es-C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s Pro Regular" pitchFamily="82" charset="0"/>
            </a:endParaRPr>
          </a:p>
        </p:txBody>
      </p:sp>
      <p:sp>
        <p:nvSpPr>
          <p:cNvPr id="7" name="Oval 24" descr="comunidad liviana"/>
          <p:cNvSpPr>
            <a:spLocks noChangeArrowheads="1"/>
          </p:cNvSpPr>
          <p:nvPr/>
        </p:nvSpPr>
        <p:spPr bwMode="auto">
          <a:xfrm>
            <a:off x="3041830" y="2643547"/>
            <a:ext cx="3276364" cy="284120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glow rad="279400">
              <a:schemeClr val="bg1">
                <a:alpha val="34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43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74" y="548680"/>
            <a:ext cx="8048501" cy="868362"/>
          </a:xfrm>
        </p:spPr>
        <p:txBody>
          <a:bodyPr/>
          <a:lstStyle/>
          <a:p>
            <a:r>
              <a:rPr lang="es-CL" sz="3200" b="1" dirty="0" smtClean="0">
                <a:solidFill>
                  <a:srgbClr val="7030A0"/>
                </a:solidFill>
              </a:rPr>
              <a:t>13. Hagan esto en memoria mía</a:t>
            </a:r>
            <a:endParaRPr lang="es-CL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9989820"/>
              </p:ext>
            </p:extLst>
          </p:nvPr>
        </p:nvGraphicFramePr>
        <p:xfrm>
          <a:off x="914400" y="173513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992625086"/>
              </p:ext>
            </p:extLst>
          </p:nvPr>
        </p:nvGraphicFramePr>
        <p:xfrm>
          <a:off x="4645025" y="173513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2842525"/>
              </p:ext>
            </p:extLst>
          </p:nvPr>
        </p:nvGraphicFramePr>
        <p:xfrm>
          <a:off x="914400" y="4077072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74109"/>
            <a:ext cx="4552481" cy="222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0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9592" y="548680"/>
            <a:ext cx="7560840" cy="5904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12" y="997974"/>
            <a:ext cx="7315200" cy="1162050"/>
          </a:xfrm>
        </p:spPr>
        <p:txBody>
          <a:bodyPr/>
          <a:lstStyle/>
          <a:p>
            <a:pPr algn="ctr"/>
            <a:r>
              <a:rPr lang="es-C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Etapa: </a:t>
            </a:r>
            <a:r>
              <a:rPr lang="es-C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Mistagog</a:t>
            </a:r>
            <a:r>
              <a:rPr lang="es-CL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endParaRPr lang="es-C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928154" y="5157192"/>
            <a:ext cx="7315200" cy="987970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cs typeface="Arial"/>
              </a:rPr>
              <a:t>Familias </a:t>
            </a:r>
            <a:r>
              <a:rPr lang="es-C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cs typeface="Arial"/>
              </a:rPr>
              <a:t>enviadas por Cristo en </a:t>
            </a:r>
            <a:r>
              <a:rPr lang="es-C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hos Pro Regular" panose="04020505030E02020A04" pitchFamily="82" charset="0"/>
                <a:cs typeface="Arial"/>
              </a:rPr>
              <a:t>misión</a:t>
            </a:r>
            <a:endParaRPr lang="es-C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s Pro Regular" panose="04020505030E02020A04" pitchFamily="82" charset="0"/>
              <a:cs typeface="Arial"/>
            </a:endParaRPr>
          </a:p>
          <a:p>
            <a:pPr algn="ctr"/>
            <a:endParaRPr lang="es-C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hos Pro Regular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17" y="2196507"/>
            <a:ext cx="5752190" cy="29606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6984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Jesús nos envía</a:t>
            </a:r>
            <a:endParaRPr lang="es-C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719887"/>
              </p:ext>
            </p:extLst>
          </p:nvPr>
        </p:nvGraphicFramePr>
        <p:xfrm>
          <a:off x="4283968" y="2347988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peregrinos de emaus fa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88470" cy="3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56" y="396639"/>
            <a:ext cx="4983592" cy="64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6763" y="260648"/>
            <a:ext cx="7313613" cy="868362"/>
          </a:xfrm>
        </p:spPr>
        <p:txBody>
          <a:bodyPr/>
          <a:lstStyle/>
          <a:p>
            <a:r>
              <a:rPr lang="es-C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itinerario bíblico</a:t>
            </a:r>
            <a:endParaRPr lang="es-CL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662339"/>
              </p:ext>
            </p:extLst>
          </p:nvPr>
        </p:nvGraphicFramePr>
        <p:xfrm>
          <a:off x="755576" y="11832"/>
          <a:ext cx="7848872" cy="660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2738366" cy="245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604473"/>
              </p:ext>
            </p:extLst>
          </p:nvPr>
        </p:nvGraphicFramePr>
        <p:xfrm>
          <a:off x="-324544" y="1371600"/>
          <a:ext cx="101531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473076"/>
            <a:ext cx="7313613" cy="868362"/>
          </a:xfrm>
        </p:spPr>
        <p:txBody>
          <a:bodyPr/>
          <a:lstStyle/>
          <a:p>
            <a:pPr algn="l"/>
            <a:r>
              <a:rPr lang="es-C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Frecuencia de libros de la Sagrada Escritura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33886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772400" cy="1362075"/>
          </a:xfrm>
        </p:spPr>
        <p:txBody>
          <a:bodyPr/>
          <a:lstStyle/>
          <a:p>
            <a:r>
              <a:rPr lang="es-CL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itinerario eucarístico</a:t>
            </a:r>
            <a:endParaRPr lang="es-CL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2699792" y="4077072"/>
            <a:ext cx="6228184" cy="2123658"/>
          </a:xfrm>
          <a:prstGeom prst="homePlate">
            <a:avLst>
              <a:gd name="adj" fmla="val 27652"/>
            </a:avLst>
          </a:prstGeom>
          <a:gradFill flip="none" rotWithShape="1">
            <a:gsLst>
              <a:gs pos="0">
                <a:schemeClr val="accent2">
                  <a:lumMod val="75000"/>
                  <a:alpha val="65000"/>
                </a:schemeClr>
              </a:gs>
              <a:gs pos="98230">
                <a:schemeClr val="accent5">
                  <a:hueOff val="0"/>
                  <a:satOff val="0"/>
                  <a:lumOff val="0"/>
                  <a:lumMod val="99000"/>
                  <a:satMod val="120000"/>
                  <a:shade val="78000"/>
                  <a:alpha val="57000"/>
                </a:schemeClr>
              </a:gs>
              <a:gs pos="45000">
                <a:srgbClr val="179517">
                  <a:alpha val="63000"/>
                </a:srgbClr>
              </a:gs>
              <a:gs pos="75000">
                <a:srgbClr val="7030A0">
                  <a:alpha val="62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Progresión de temas catequísticos, bíblicos y eucarísticos</a:t>
            </a:r>
          </a:p>
        </p:txBody>
      </p:sp>
    </p:spTree>
    <p:extLst>
      <p:ext uri="{BB962C8B-B14F-4D97-AF65-F5344CB8AC3E}">
        <p14:creationId xmlns:p14="http://schemas.microsoft.com/office/powerpoint/2010/main" val="279935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9592" y="548680"/>
            <a:ext cx="7560840" cy="5904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2412" y="1844824"/>
            <a:ext cx="7315200" cy="1162050"/>
          </a:xfrm>
        </p:spPr>
        <p:txBody>
          <a:bodyPr/>
          <a:lstStyle/>
          <a:p>
            <a:pPr algn="ctr"/>
            <a:r>
              <a:rPr lang="es-C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Etapa: </a:t>
            </a:r>
            <a:r>
              <a:rPr lang="es-C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C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Anuncio a la Familia</a:t>
            </a:r>
            <a:endParaRPr lang="es-CL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4 Marcador de posición de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5609">
            <a:off x="3488092" y="3317030"/>
            <a:ext cx="2383838" cy="236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41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785" y="241683"/>
            <a:ext cx="8228013" cy="868362"/>
          </a:xfrm>
        </p:spPr>
        <p:txBody>
          <a:bodyPr/>
          <a:lstStyle/>
          <a:p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1. Familia en búsqueda</a:t>
            </a:r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9950945"/>
              </p:ext>
            </p:extLst>
          </p:nvPr>
        </p:nvGraphicFramePr>
        <p:xfrm>
          <a:off x="914400" y="1653853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850756599"/>
              </p:ext>
            </p:extLst>
          </p:nvPr>
        </p:nvGraphicFramePr>
        <p:xfrm>
          <a:off x="5134273" y="1653853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499672086"/>
              </p:ext>
            </p:extLst>
          </p:nvPr>
        </p:nvGraphicFramePr>
        <p:xfrm>
          <a:off x="914400" y="422108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6 Marcador de contenido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869669335"/>
              </p:ext>
            </p:extLst>
          </p:nvPr>
        </p:nvGraphicFramePr>
        <p:xfrm>
          <a:off x="5134273" y="4221088"/>
          <a:ext cx="3565525" cy="192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3917519" y="2984169"/>
            <a:ext cx="1745624" cy="1745624"/>
          </a:xfrm>
          <a:prstGeom prst="roundRect">
            <a:avLst>
              <a:gd name="adj" fmla="val 10000"/>
            </a:avLst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34774"/>
              <a:satOff val="-1608"/>
              <a:lumOff val="58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9833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9592" y="548680"/>
            <a:ext cx="7560840" cy="5904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5760" y="770851"/>
            <a:ext cx="7315200" cy="1162050"/>
          </a:xfrm>
        </p:spPr>
        <p:txBody>
          <a:bodyPr/>
          <a:lstStyle/>
          <a:p>
            <a:pPr algn="ctr"/>
            <a:r>
              <a:rPr lang="es-C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Etapa: Precatecumenado</a:t>
            </a:r>
            <a:endParaRPr lang="es-CL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  <a:latin typeface="Lithos Pro Regular" pitchFamily="82" charset="0"/>
              </a:rPr>
              <a:t>Jesucristo viene al encuentro de la familia</a:t>
            </a:r>
            <a:endParaRPr lang="es-CL" sz="2800" b="1" dirty="0">
              <a:solidFill>
                <a:schemeClr val="bg1"/>
              </a:solidFill>
              <a:latin typeface="Lithos Pro Regular" pitchFamily="82" charset="0"/>
            </a:endParaRPr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b="7181"/>
          <a:stretch>
            <a:fillRect/>
          </a:stretch>
        </p:blipFill>
        <p:spPr>
          <a:xfrm rot="232774">
            <a:off x="2009788" y="1869992"/>
            <a:ext cx="5124424" cy="3383247"/>
          </a:xfrm>
          <a:noFill/>
          <a:effectLst/>
        </p:spPr>
      </p:pic>
    </p:spTree>
    <p:extLst>
      <p:ext uri="{BB962C8B-B14F-4D97-AF65-F5344CB8AC3E}">
        <p14:creationId xmlns:p14="http://schemas.microsoft.com/office/powerpoint/2010/main" val="73575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681" y="332656"/>
            <a:ext cx="8229600" cy="868362"/>
          </a:xfrm>
        </p:spPr>
        <p:txBody>
          <a:bodyPr/>
          <a:lstStyle/>
          <a:p>
            <a:pPr algn="l"/>
            <a:r>
              <a:rPr lang="es-CL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Dios sale a nuestro encuentro en su hijo Jesucristo</a:t>
            </a:r>
            <a:endParaRPr lang="es-C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6379774"/>
              </p:ext>
            </p:extLst>
          </p:nvPr>
        </p:nvGraphicFramePr>
        <p:xfrm>
          <a:off x="238026" y="4170412"/>
          <a:ext cx="4247455" cy="228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6 Marcador de contenido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232783784"/>
              </p:ext>
            </p:extLst>
          </p:nvPr>
        </p:nvGraphicFramePr>
        <p:xfrm>
          <a:off x="4663776" y="1628800"/>
          <a:ext cx="4247455" cy="228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6 Marcador de contenido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375874109"/>
              </p:ext>
            </p:extLst>
          </p:nvPr>
        </p:nvGraphicFramePr>
        <p:xfrm>
          <a:off x="4663776" y="4170413"/>
          <a:ext cx="4247455" cy="228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ectángulo 5"/>
          <p:cNvSpPr/>
          <p:nvPr/>
        </p:nvSpPr>
        <p:spPr>
          <a:xfrm flipH="1">
            <a:off x="823137" y="1306629"/>
            <a:ext cx="3077231" cy="2758171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867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FIVE">
  <a:themeElements>
    <a:clrScheme name="Personalizado 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7030A0"/>
      </a:accent3>
      <a:accent4>
        <a:srgbClr val="EC7016"/>
      </a:accent4>
      <a:accent5>
        <a:srgbClr val="E64823"/>
      </a:accent5>
      <a:accent6>
        <a:srgbClr val="548123"/>
      </a:accent6>
      <a:hlink>
        <a:srgbClr val="2998E3"/>
      </a:hlink>
      <a:folHlink>
        <a:srgbClr val="7F723D"/>
      </a:folHlink>
    </a:clrScheme>
    <a:fontScheme name="Tintero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inter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CFIVE</Template>
  <TotalTime>407</TotalTime>
  <Words>1548</Words>
  <Application>Microsoft Office PowerPoint</Application>
  <PresentationFormat>Presentación en pantalla (4:3)</PresentationFormat>
  <Paragraphs>194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Candara</vt:lpstr>
      <vt:lpstr>Goudy Old Style</vt:lpstr>
      <vt:lpstr>Impact</vt:lpstr>
      <vt:lpstr>Lithos Pro Regular</vt:lpstr>
      <vt:lpstr>Rockwell</vt:lpstr>
      <vt:lpstr>CFIVE</vt:lpstr>
      <vt:lpstr>Itinerario bíblico y eucarístico</vt:lpstr>
      <vt:lpstr>Itinerarios en la CFIVE</vt:lpstr>
      <vt:lpstr>El itinerario bíblico</vt:lpstr>
      <vt:lpstr>Frecuencia de libros de la Sagrada Escritura</vt:lpstr>
      <vt:lpstr>El itinerario eucarístico</vt:lpstr>
      <vt:lpstr>Etapa:  El Primer Anuncio a la Familia</vt:lpstr>
      <vt:lpstr>1. Familia en búsqueda</vt:lpstr>
      <vt:lpstr>Etapa: Precatecumenado</vt:lpstr>
      <vt:lpstr>2. Dios sale a nuestro encuentro en su hijo Jesucristo</vt:lpstr>
      <vt:lpstr>3. Jesús comparte nuestra vida</vt:lpstr>
      <vt:lpstr>Presentación de PowerPoint</vt:lpstr>
      <vt:lpstr>Etapa: Catecumenado</vt:lpstr>
      <vt:lpstr>4. Jesucristo lleva a plenitud la alianza de Dios con la humanidad</vt:lpstr>
      <vt:lpstr>5. El Padre envió a su Hijo</vt:lpstr>
      <vt:lpstr>6. Jesús proclama el Reino de Dios</vt:lpstr>
      <vt:lpstr>7. Jesús nos llama a la conversión</vt:lpstr>
      <vt:lpstr>Presentación de PowerPoint</vt:lpstr>
      <vt:lpstr>8. Pasión, Muerte y Resurrección de Jesús (El Misterio Pascual)</vt:lpstr>
      <vt:lpstr>9. El Espíritu Santo lleva a plenitud la obra de Dios</vt:lpstr>
      <vt:lpstr>10. La Iglesia que Jesús fundó</vt:lpstr>
      <vt:lpstr>Presentación de PowerPoint</vt:lpstr>
      <vt:lpstr>11. La Iglesia discípula misionera de Jesucristo</vt:lpstr>
      <vt:lpstr>12. ¡Ven, Señor Jesús!</vt:lpstr>
      <vt:lpstr>Presentación de PowerPoint</vt:lpstr>
      <vt:lpstr>Etapa: PURIFICACACIÓN E iluminación</vt:lpstr>
      <vt:lpstr>13. Hagan esto en memoria mía</vt:lpstr>
      <vt:lpstr>Etapa:  Mistagogia</vt:lpstr>
      <vt:lpstr>14. Jesús nos envía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Itinerario bíblico y eucarístico </dc:title>
  <dc:creator>boris</dc:creator>
  <cp:lastModifiedBy>Usuario de Windows</cp:lastModifiedBy>
  <cp:revision>55</cp:revision>
  <dcterms:created xsi:type="dcterms:W3CDTF">2015-11-10T19:55:28Z</dcterms:created>
  <dcterms:modified xsi:type="dcterms:W3CDTF">2017-11-03T20:03:09Z</dcterms:modified>
</cp:coreProperties>
</file>